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9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12192000"/>
  <p:notesSz cx="6858000" cy="9144000"/>
  <p:embeddedFontLst>
    <p:embeddedFont>
      <p:font typeface="Play"/>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5" roundtripDataSignature="AMtx7miM4t+AdCQ52LO1UgoGHZ/RYL97x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lay-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font" Target="fonts/Play-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alyticsvidhya.com/blog/2022/01/convolutional-neural-network-an-overview/"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direct.com/science/article/pii/S1574789107000075"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figure/Light-microscope-photographs-depicting-different-epidermal-cell-types-observed-in_fig1_30957707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chlis.github.io/2019_10_30/page.html"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7" name="Google Shape;67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6cdd560dbf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3" name="Google Shape;763;g26cdd560dbf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6cdd560db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3" name="Google Shape;773;g26cdd560db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c7d73bc60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2" name="Google Shape;782;g2c7d73bc60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c7d73bc606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4" name="Google Shape;804;g2c7d73bc606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c7f383be9a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3" name="Google Shape;813;g2c7f383be9a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c7d73bc606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3" name="Google Shape;823;g2c7d73bc606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6cdd560dbf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2" name="Google Shape;842;g26cdd560dbf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1" name="Google Shape;85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blue - training loss</a:t>
            </a:r>
            <a:endParaRPr/>
          </a:p>
          <a:p>
            <a:pPr indent="0" lvl="0" marL="0" rtl="0" algn="l">
              <a:spcBef>
                <a:spcPts val="0"/>
              </a:spcBef>
              <a:spcAft>
                <a:spcPts val="0"/>
              </a:spcAft>
              <a:buNone/>
            </a:pPr>
            <a:r>
              <a:rPr lang="en-US"/>
              <a:t>red: validation loss</a:t>
            </a:r>
            <a:endParaRPr/>
          </a:p>
          <a:p>
            <a:pPr indent="0" lvl="0" marL="0" rtl="0" algn="l">
              <a:spcBef>
                <a:spcPts val="0"/>
              </a:spcBef>
              <a:spcAft>
                <a:spcPts val="0"/>
              </a:spcAft>
              <a:buNone/>
            </a:pPr>
            <a:r>
              <a:rPr lang="en-US"/>
              <a:t>green: validation dice score</a:t>
            </a:r>
            <a:endParaRPr/>
          </a:p>
          <a:p>
            <a:pPr indent="0" lvl="0" marL="0" rtl="0" algn="l">
              <a:spcBef>
                <a:spcPts val="0"/>
              </a:spcBef>
              <a:spcAft>
                <a:spcPts val="0"/>
              </a:spcAft>
              <a:buNone/>
            </a:pPr>
            <a:r>
              <a:rPr lang="en-US"/>
              <a:t>purple: validation IoU score</a:t>
            </a:r>
            <a:endParaRPr/>
          </a:p>
          <a:p>
            <a:pPr indent="0" lvl="0" marL="0" rtl="0" algn="l">
              <a:lnSpc>
                <a:spcPct val="115000"/>
              </a:lnSpc>
              <a:spcBef>
                <a:spcPts val="1200"/>
              </a:spcBef>
              <a:spcAft>
                <a:spcPts val="1200"/>
              </a:spcAft>
              <a:buNone/>
            </a:pPr>
            <a:r>
              <a:rPr lang="en-US">
                <a:latin typeface="Arial"/>
                <a:ea typeface="Arial"/>
                <a:cs typeface="Arial"/>
                <a:sym typeface="Arial"/>
              </a:rPr>
              <a:t>Adam is an adaptive algorithm that optimizes the learning rate for each parameter in the model individually based on the first and second moments of the gradients. </a:t>
            </a:r>
            <a:r>
              <a:rPr lang="en-US"/>
              <a:t>this faster optimization can cause the model to not be very generalizable, as the testing performance does not improve</a:t>
            </a:r>
            <a:endParaRPr/>
          </a:p>
        </p:txBody>
      </p:sp>
      <p:sp>
        <p:nvSpPr>
          <p:cNvPr id="859" name="Google Shape;85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0" name="Google Shape;88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lang="en-US">
                <a:latin typeface="Arial"/>
                <a:ea typeface="Arial"/>
                <a:cs typeface="Arial"/>
                <a:sym typeface="Arial"/>
              </a:rPr>
              <a:t>we hypothesize that the small sample size of only 670 images for training makes the first and second moments of the gradients to be noisy, which might explain why SGD performs significantly better for UNETR models.</a:t>
            </a:r>
            <a:endParaRPr/>
          </a:p>
        </p:txBody>
      </p:sp>
      <p:sp>
        <p:nvSpPr>
          <p:cNvPr id="881" name="Google Shape;88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6" name="Google Shape;68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2" name="Google Shape;90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Studies have shown that the choice of the learning rate scheduler should depend on the characteristics of the dataset to maximize its benefit</a:t>
            </a:r>
            <a:endParaRPr/>
          </a:p>
          <a:p>
            <a:pPr indent="-228600" lvl="0" marL="457200" marR="0" rtl="0" algn="l">
              <a:lnSpc>
                <a:spcPct val="100000"/>
              </a:lnSpc>
              <a:spcBef>
                <a:spcPts val="0"/>
              </a:spcBef>
              <a:spcAft>
                <a:spcPts val="0"/>
              </a:spcAft>
              <a:buClr>
                <a:srgbClr val="000000"/>
              </a:buClr>
              <a:buSzPts val="1400"/>
              <a:buFont typeface="Arial"/>
              <a:buNone/>
            </a:pPr>
            <a:r>
              <a:rPr lang="en-US"/>
              <a:t>For a dataset with class imbalance, should use a more aggressive lr</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903" name="Google Shape;90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1" name="Google Shape;91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Mention that ViT needs large dataset</a:t>
            </a:r>
            <a:endParaRPr/>
          </a:p>
          <a:p>
            <a:pPr indent="0" lvl="0" marL="0" rtl="0" algn="l">
              <a:lnSpc>
                <a:spcPct val="115000"/>
              </a:lnSpc>
              <a:spcBef>
                <a:spcPts val="1200"/>
              </a:spcBef>
              <a:spcAft>
                <a:spcPts val="1200"/>
              </a:spcAft>
              <a:buClr>
                <a:schemeClr val="dk1"/>
              </a:buClr>
              <a:buSzPts val="1100"/>
              <a:buFont typeface="Arial"/>
              <a:buNone/>
            </a:pPr>
            <a:r>
              <a:rPr lang="en-US">
                <a:latin typeface="Arial"/>
                <a:ea typeface="Arial"/>
                <a:cs typeface="Arial"/>
                <a:sym typeface="Arial"/>
              </a:rPr>
              <a:t>The primary reason for that is that studies have found that vision transformer-based models (such as UNETR with its attention-based encoder) suffer from performance issues on small datasets. This is because when the dataset is small, vision transformers often fail to learn the local features, despite that those features are learnable when the dataset becomes larger </a:t>
            </a:r>
            <a:endParaRPr/>
          </a:p>
        </p:txBody>
      </p:sp>
      <p:sp>
        <p:nvSpPr>
          <p:cNvPr id="912" name="Google Shape;91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8" name="Google Shape;94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Our training dataset has way more non-stained images than stained images</a:t>
            </a:r>
            <a:endParaRPr/>
          </a:p>
        </p:txBody>
      </p:sp>
      <p:sp>
        <p:nvSpPr>
          <p:cNvPr id="949" name="Google Shape;94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6cdd560dbf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5" name="Google Shape;985;g26cdd560dbf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4" name="Google Shape;99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c84c22a000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2" name="Google Shape;1002;g2c84c22a000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c7f22764ab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Start with ML or CNN?</a:t>
            </a:r>
            <a:endParaRPr/>
          </a:p>
          <a:p>
            <a:pPr indent="0" lvl="0" marL="0" rtl="0" algn="l">
              <a:lnSpc>
                <a:spcPct val="100000"/>
              </a:lnSpc>
              <a:spcBef>
                <a:spcPts val="0"/>
              </a:spcBef>
              <a:spcAft>
                <a:spcPts val="0"/>
              </a:spcAft>
              <a:buSzPts val="1400"/>
              <a:buNone/>
            </a:pPr>
            <a:r>
              <a:rPr lang="en-US" u="sng">
                <a:solidFill>
                  <a:schemeClr val="hlink"/>
                </a:solidFill>
                <a:hlinkClick r:id="rId2"/>
              </a:rPr>
              <a:t>https://www.analyticsvidhya.com/blog/2022/01/convolutional-neural-network-an-overview/</a:t>
            </a:r>
            <a:endParaRPr/>
          </a:p>
          <a:p>
            <a:pPr indent="0" lvl="0" marL="0" rtl="0" algn="l">
              <a:lnSpc>
                <a:spcPct val="100000"/>
              </a:lnSpc>
              <a:spcBef>
                <a:spcPts val="0"/>
              </a:spcBef>
              <a:spcAft>
                <a:spcPts val="0"/>
              </a:spcAft>
              <a:buSzPts val="1400"/>
              <a:buNone/>
            </a:pPr>
            <a:r>
              <a:t/>
            </a:r>
            <a:endParaRPr/>
          </a:p>
          <a:p>
            <a:pPr indent="0" lvl="0" marL="0" rtl="0" algn="l">
              <a:spcBef>
                <a:spcPts val="0"/>
              </a:spcBef>
              <a:spcAft>
                <a:spcPts val="0"/>
              </a:spcAft>
              <a:buSzPts val="1400"/>
              <a:buNone/>
            </a:pPr>
            <a:r>
              <a:rPr lang="en-US"/>
              <a:t> a convolutional neural network (CNN) is one of the architectures to aid cell segmentation as it can learn more local information while also reducing the number of required parameters so that the learning process is more efficient \cite{kattenborn2021review}. In general, the input for CNN is an image or grid-like structure, and each pixel is represented as a numeric value as greyscale or RGB/RGBA \cite{ihor2024malware}. In the middle of the pipeline, there are several convolutional layers as building blocks which are made up of convolutional kernels that cut the image into pieces and filter slides that multiply the local image into a feature map \cite{albawi2017understanding}. After the convolution operation, an activation function is applied element-wise to involve non-linearity and help to capture features in the image \cite{hao2020role}. The feature maps will be further reduced with the pooling layer but the important information will remain, and the final feature maps will be flattened into one vector to pass for further processing in the fully connected layer \cite{kattenborn2021review}. This layer performs the learning with high-level reasoning and decision-making \cite{basha2020impact}. After learning, the output layer can represent the predicted values, and the network is tested on new input data to evaluate its performance. </a:t>
            </a:r>
            <a:endParaRPr/>
          </a:p>
        </p:txBody>
      </p:sp>
      <p:sp>
        <p:nvSpPr>
          <p:cNvPr id="1010" name="Google Shape;1010;g2c7f22764ab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f5205d836f_2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a:t>
            </a:r>
            <a:endParaRPr/>
          </a:p>
          <a:p>
            <a:pPr indent="0" lvl="0" marL="0" rtl="0" algn="l">
              <a:lnSpc>
                <a:spcPct val="115000"/>
              </a:lnSpc>
              <a:spcBef>
                <a:spcPts val="0"/>
              </a:spcBef>
              <a:spcAft>
                <a:spcPts val="0"/>
              </a:spcAft>
              <a:buClr>
                <a:schemeClr val="dk1"/>
              </a:buClr>
              <a:buSzPts val="1100"/>
              <a:buFont typeface="Arial"/>
              <a:buNone/>
            </a:pPr>
            <a:r>
              <a:rPr lang="en-US">
                <a:latin typeface="Arial"/>
                <a:ea typeface="Arial"/>
                <a:cs typeface="Arial"/>
                <a:sym typeface="Arial"/>
              </a:rPr>
              <a:t>ased on the UNET architecture, UNET transformer (UNETR) was proposed later by Ben-Cohen et al., which uses a transformer-based approach that enhances the scalability of the original UNET</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a:latin typeface="Arial"/>
                <a:ea typeface="Arial"/>
                <a:cs typeface="Arial"/>
                <a:sym typeface="Arial"/>
              </a:rPr>
              <a:t>uses transformer attention method</a:t>
            </a:r>
            <a:endParaRPr>
              <a:latin typeface="Arial"/>
              <a:ea typeface="Arial"/>
              <a:cs typeface="Arial"/>
              <a:sym typeface="Aria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018" name="Google Shape;1018;g1f5205d836f_2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https://www.sciencedirect.com/science/article/pii/S1574789107000075</a:t>
            </a:r>
            <a:endParaRPr/>
          </a:p>
          <a:p>
            <a:pPr indent="0" lvl="0" marL="0" rtl="0" algn="l">
              <a:lnSpc>
                <a:spcPct val="100000"/>
              </a:lnSpc>
              <a:spcBef>
                <a:spcPts val="0"/>
              </a:spcBef>
              <a:spcAft>
                <a:spcPts val="0"/>
              </a:spcAft>
              <a:buSzPts val="1400"/>
              <a:buNone/>
            </a:pPr>
            <a:r>
              <a:t/>
            </a:r>
            <a:endParaRPr/>
          </a:p>
        </p:txBody>
      </p:sp>
      <p:sp>
        <p:nvSpPr>
          <p:cNvPr id="695" name="Google Shape;69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6cdd560dbf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give examples of microscope images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https://micro.magnet.fsu.edu/cells/fluorescencemitosis/index.html</a:t>
            </a:r>
            <a:endParaRPr/>
          </a:p>
          <a:p>
            <a:pPr indent="0" lvl="0" marL="0" rtl="0" algn="l">
              <a:lnSpc>
                <a:spcPct val="100000"/>
              </a:lnSpc>
              <a:spcBef>
                <a:spcPts val="0"/>
              </a:spcBef>
              <a:spcAft>
                <a:spcPts val="0"/>
              </a:spcAft>
              <a:buSzPts val="1400"/>
              <a:buNone/>
            </a:pPr>
            <a:r>
              <a:rPr lang="en-US" u="sng">
                <a:solidFill>
                  <a:schemeClr val="hlink"/>
                </a:solidFill>
                <a:hlinkClick r:id="rId2"/>
              </a:rPr>
              <a:t>https://www.researchgate.net/figure/Light-microscope-photographs-depicting-different-epidermal-cell-types-observed-in_fig1_309577070</a:t>
            </a:r>
            <a:endParaRPr/>
          </a:p>
          <a:p>
            <a:pPr indent="0" lvl="0" marL="0" rtl="0" algn="l">
              <a:lnSpc>
                <a:spcPct val="100000"/>
              </a:lnSpc>
              <a:spcBef>
                <a:spcPts val="0"/>
              </a:spcBef>
              <a:spcAft>
                <a:spcPts val="0"/>
              </a:spcAft>
              <a:buSzPts val="1400"/>
              <a:buNone/>
            </a:pPr>
            <a:r>
              <a:rPr lang="en-US"/>
              <a:t>https://www.researchgate.net/figure/H-E-staining-of-the-original-vaginal-tissue-and-3D-cultures-The-HNVEC-cells-were_fig4_313033196</a:t>
            </a:r>
            <a:endParaRPr/>
          </a:p>
        </p:txBody>
      </p:sp>
      <p:sp>
        <p:nvSpPr>
          <p:cNvPr id="705" name="Google Shape;705;g26cdd560dbf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c7ea434958_1_3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7" name="Google Shape;717;g2c7ea434958_1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c7f22764ab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7" name="Google Shape;727;g2c7f22764ab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f5205d836f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f5205d836f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https://nchlis.github.io/2019_10_30/page.html</a:t>
            </a:r>
            <a:endParaRPr/>
          </a:p>
          <a:p>
            <a:pPr indent="0" lvl="0" marL="0" rtl="0" algn="l">
              <a:spcBef>
                <a:spcPts val="0"/>
              </a:spcBef>
              <a:spcAft>
                <a:spcPts val="0"/>
              </a:spcAft>
              <a:buNone/>
            </a:pPr>
            <a:r>
              <a:t/>
            </a:r>
            <a:endParaRPr/>
          </a:p>
        </p:txBody>
      </p:sp>
      <p:sp>
        <p:nvSpPr>
          <p:cNvPr id="737" name="Google Shape;737;g1f5205d836f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c7ea434958_1_3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Start with ML or CNN?</a:t>
            </a:r>
            <a:endParaRPr/>
          </a:p>
        </p:txBody>
      </p:sp>
      <p:sp>
        <p:nvSpPr>
          <p:cNvPr id="746" name="Google Shape;746;g2c7ea434958_1_3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6cdd560dbf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5" name="Google Shape;755;g26cdd560dbf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jpg"/><Relationship Id="rId3" Type="http://schemas.openxmlformats.org/officeDocument/2006/relationships/image" Target="../media/image3.pn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4.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4.png"/><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jpg"/><Relationship Id="rId3" Type="http://schemas.openxmlformats.org/officeDocument/2006/relationships/image" Target="../media/image4.png"/><Relationship Id="rId4"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jpg"/><Relationship Id="rId3" Type="http://schemas.openxmlformats.org/officeDocument/2006/relationships/image" Target="../media/image3.png"/><Relationship Id="rId4"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g"/><Relationship Id="rId3" Type="http://schemas.openxmlformats.org/officeDocument/2006/relationships/image" Target="../media/image4.png"/><Relationship Id="rId4"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g"/><Relationship Id="rId3" Type="http://schemas.openxmlformats.org/officeDocument/2006/relationships/image" Target="../media/image4.png"/><Relationship Id="rId4"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jpg"/><Relationship Id="rId3" Type="http://schemas.openxmlformats.org/officeDocument/2006/relationships/image" Target="../media/image4.png"/><Relationship Id="rId4" Type="http://schemas.openxmlformats.org/officeDocument/2006/relationships/image" Target="../media/image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b" showMasterSp="0">
  <p:cSld name="Title Slide 7b">
    <p:spTree>
      <p:nvGrpSpPr>
        <p:cNvPr id="16" name="Shape 16"/>
        <p:cNvGrpSpPr/>
        <p:nvPr/>
      </p:nvGrpSpPr>
      <p:grpSpPr>
        <a:xfrm>
          <a:off x="0" y="0"/>
          <a:ext cx="0" cy="0"/>
          <a:chOff x="0" y="0"/>
          <a:chExt cx="0" cy="0"/>
        </a:xfrm>
      </p:grpSpPr>
      <p:pic>
        <p:nvPicPr>
          <p:cNvPr id="17" name="Google Shape;17;p6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8" name="Google Shape;18;p66"/>
          <p:cNvSpPr txBox="1"/>
          <p:nvPr>
            <p:ph idx="1" type="subTitle"/>
          </p:nvPr>
        </p:nvSpPr>
        <p:spPr>
          <a:xfrm>
            <a:off x="422226" y="3620256"/>
            <a:ext cx="5617627"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66"/>
          <p:cNvSpPr txBox="1"/>
          <p:nvPr>
            <p:ph type="title"/>
          </p:nvPr>
        </p:nvSpPr>
        <p:spPr>
          <a:xfrm>
            <a:off x="422226" y="2557700"/>
            <a:ext cx="5617627"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0" name="Google Shape;20;p66"/>
          <p:cNvPicPr preferRelativeResize="0"/>
          <p:nvPr/>
        </p:nvPicPr>
        <p:blipFill rotWithShape="1">
          <a:blip r:embed="rId3">
            <a:alphaModFix/>
          </a:blip>
          <a:srcRect b="0" l="0" r="0" t="0"/>
          <a:stretch/>
        </p:blipFill>
        <p:spPr>
          <a:xfrm>
            <a:off x="500194" y="5692896"/>
            <a:ext cx="1601322" cy="664910"/>
          </a:xfrm>
          <a:prstGeom prst="rect">
            <a:avLst/>
          </a:prstGeom>
          <a:noFill/>
          <a:ln>
            <a:noFill/>
          </a:ln>
        </p:spPr>
      </p:pic>
      <p:pic>
        <p:nvPicPr>
          <p:cNvPr id="21" name="Google Shape;21;p66"/>
          <p:cNvPicPr preferRelativeResize="0"/>
          <p:nvPr/>
        </p:nvPicPr>
        <p:blipFill rotWithShape="1">
          <a:blip r:embed="rId4">
            <a:alphaModFix/>
          </a:blip>
          <a:srcRect b="0" l="0" r="0" t="0"/>
          <a:stretch/>
        </p:blipFill>
        <p:spPr>
          <a:xfrm>
            <a:off x="542291" y="567884"/>
            <a:ext cx="3332560" cy="6513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 name="Shape 141"/>
        <p:cNvGrpSpPr/>
        <p:nvPr/>
      </p:nvGrpSpPr>
      <p:grpSpPr>
        <a:xfrm>
          <a:off x="0" y="0"/>
          <a:ext cx="0" cy="0"/>
          <a:chOff x="0" y="0"/>
          <a:chExt cx="0" cy="0"/>
        </a:xfrm>
      </p:grpSpPr>
      <p:sp>
        <p:nvSpPr>
          <p:cNvPr id="142" name="Google Shape;142;p52"/>
          <p:cNvSpPr txBox="1"/>
          <p:nvPr>
            <p:ph idx="10" type="dt"/>
          </p:nvPr>
        </p:nvSpPr>
        <p:spPr>
          <a:xfrm>
            <a:off x="3655964" y="6319026"/>
            <a:ext cx="124874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52"/>
          <p:cNvSpPr txBox="1"/>
          <p:nvPr>
            <p:ph idx="11" type="ftr"/>
          </p:nvPr>
        </p:nvSpPr>
        <p:spPr>
          <a:xfrm>
            <a:off x="5329369" y="6319026"/>
            <a:ext cx="4603102"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52"/>
          <p:cNvSpPr txBox="1"/>
          <p:nvPr>
            <p:ph idx="12" type="sldNum"/>
          </p:nvPr>
        </p:nvSpPr>
        <p:spPr>
          <a:xfrm>
            <a:off x="11560627" y="6319026"/>
            <a:ext cx="43698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45" name="Shape 145"/>
        <p:cNvGrpSpPr/>
        <p:nvPr/>
      </p:nvGrpSpPr>
      <p:grpSpPr>
        <a:xfrm>
          <a:off x="0" y="0"/>
          <a:ext cx="0" cy="0"/>
          <a:chOff x="0" y="0"/>
          <a:chExt cx="0" cy="0"/>
        </a:xfrm>
      </p:grpSpPr>
      <p:sp>
        <p:nvSpPr>
          <p:cNvPr id="146" name="Google Shape;146;p85"/>
          <p:cNvSpPr txBox="1"/>
          <p:nvPr>
            <p:ph idx="1" type="body"/>
          </p:nvPr>
        </p:nvSpPr>
        <p:spPr>
          <a:xfrm>
            <a:off x="422224" y="1452286"/>
            <a:ext cx="3020223" cy="42512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Clr>
                <a:schemeClr val="dk2"/>
              </a:buClr>
              <a:buSzPts val="1800"/>
              <a:buChar char="•"/>
              <a:defRPr/>
            </a:lvl1pPr>
            <a:lvl2pPr indent="-297180" lvl="1" marL="914400" algn="l">
              <a:lnSpc>
                <a:spcPct val="90000"/>
              </a:lnSpc>
              <a:spcBef>
                <a:spcPts val="500"/>
              </a:spcBef>
              <a:spcAft>
                <a:spcPts val="0"/>
              </a:spcAft>
              <a:buClr>
                <a:schemeClr val="dk2"/>
              </a:buClr>
              <a:buSzPts val="1080"/>
              <a:buFont typeface="Courier New"/>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85"/>
          <p:cNvSpPr txBox="1"/>
          <p:nvPr>
            <p:ph idx="2" type="body"/>
          </p:nvPr>
        </p:nvSpPr>
        <p:spPr>
          <a:xfrm>
            <a:off x="3667236" y="1452286"/>
            <a:ext cx="3020223" cy="42512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Clr>
                <a:schemeClr val="dk2"/>
              </a:buClr>
              <a:buSzPts val="1800"/>
              <a:buChar char="•"/>
              <a:defRPr/>
            </a:lvl1pPr>
            <a:lvl2pPr indent="-297180" lvl="1" marL="914400" algn="l">
              <a:lnSpc>
                <a:spcPct val="90000"/>
              </a:lnSpc>
              <a:spcBef>
                <a:spcPts val="500"/>
              </a:spcBef>
              <a:spcAft>
                <a:spcPts val="0"/>
              </a:spcAft>
              <a:buClr>
                <a:schemeClr val="dk2"/>
              </a:buClr>
              <a:buSzPts val="1080"/>
              <a:buFont typeface="Courier New"/>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85"/>
          <p:cNvSpPr txBox="1"/>
          <p:nvPr>
            <p:ph idx="10" type="dt"/>
          </p:nvPr>
        </p:nvSpPr>
        <p:spPr>
          <a:xfrm>
            <a:off x="3655964" y="6319026"/>
            <a:ext cx="124874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85"/>
          <p:cNvSpPr txBox="1"/>
          <p:nvPr>
            <p:ph idx="11" type="ftr"/>
          </p:nvPr>
        </p:nvSpPr>
        <p:spPr>
          <a:xfrm>
            <a:off x="5329369" y="6319026"/>
            <a:ext cx="4603102"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85"/>
          <p:cNvSpPr txBox="1"/>
          <p:nvPr>
            <p:ph idx="12" type="sldNum"/>
          </p:nvPr>
        </p:nvSpPr>
        <p:spPr>
          <a:xfrm>
            <a:off x="11560627" y="6319026"/>
            <a:ext cx="43698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51" name="Google Shape;151;p85"/>
          <p:cNvSpPr txBox="1"/>
          <p:nvPr>
            <p:ph idx="3" type="body"/>
          </p:nvPr>
        </p:nvSpPr>
        <p:spPr>
          <a:xfrm>
            <a:off x="6912248" y="1452286"/>
            <a:ext cx="3020223" cy="42512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Clr>
                <a:schemeClr val="dk2"/>
              </a:buClr>
              <a:buSzPts val="1800"/>
              <a:buChar char="•"/>
              <a:defRPr/>
            </a:lvl1pPr>
            <a:lvl2pPr indent="-297180" lvl="1" marL="914400" algn="l">
              <a:lnSpc>
                <a:spcPct val="90000"/>
              </a:lnSpc>
              <a:spcBef>
                <a:spcPts val="500"/>
              </a:spcBef>
              <a:spcAft>
                <a:spcPts val="0"/>
              </a:spcAft>
              <a:buClr>
                <a:schemeClr val="dk2"/>
              </a:buClr>
              <a:buSzPts val="1080"/>
              <a:buFont typeface="Courier New"/>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85"/>
          <p:cNvSpPr txBox="1"/>
          <p:nvPr>
            <p:ph type="title"/>
          </p:nvPr>
        </p:nvSpPr>
        <p:spPr>
          <a:xfrm>
            <a:off x="422226" y="305135"/>
            <a:ext cx="9510245"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showMasterSp="0">
  <p:cSld name="Title Slide 1">
    <p:spTree>
      <p:nvGrpSpPr>
        <p:cNvPr id="153" name="Shape 153"/>
        <p:cNvGrpSpPr/>
        <p:nvPr/>
      </p:nvGrpSpPr>
      <p:grpSpPr>
        <a:xfrm>
          <a:off x="0" y="0"/>
          <a:ext cx="0" cy="0"/>
          <a:chOff x="0" y="0"/>
          <a:chExt cx="0" cy="0"/>
        </a:xfrm>
      </p:grpSpPr>
      <p:pic>
        <p:nvPicPr>
          <p:cNvPr id="154" name="Google Shape;154;p53"/>
          <p:cNvPicPr preferRelativeResize="0"/>
          <p:nvPr/>
        </p:nvPicPr>
        <p:blipFill rotWithShape="1">
          <a:blip r:embed="rId2">
            <a:alphaModFix/>
          </a:blip>
          <a:srcRect b="0" l="0" r="0" t="0"/>
          <a:stretch/>
        </p:blipFill>
        <p:spPr>
          <a:xfrm>
            <a:off x="0" y="1715"/>
            <a:ext cx="12192000" cy="6856285"/>
          </a:xfrm>
          <a:prstGeom prst="rect">
            <a:avLst/>
          </a:prstGeom>
          <a:noFill/>
          <a:ln>
            <a:noFill/>
          </a:ln>
        </p:spPr>
      </p:pic>
      <p:sp>
        <p:nvSpPr>
          <p:cNvPr id="155" name="Google Shape;155;p53"/>
          <p:cNvSpPr/>
          <p:nvPr/>
        </p:nvSpPr>
        <p:spPr>
          <a:xfrm flipH="1" rot="5400000">
            <a:off x="2667858" y="-2666142"/>
            <a:ext cx="6856286" cy="12191999"/>
          </a:xfrm>
          <a:prstGeom prst="rect">
            <a:avLst/>
          </a:prstGeom>
          <a:gradFill>
            <a:gsLst>
              <a:gs pos="0">
                <a:srgbClr val="FFFFFF">
                  <a:alpha val="65098"/>
                </a:srgbClr>
              </a:gs>
              <a:gs pos="36000">
                <a:srgbClr val="FFFFFF">
                  <a:alpha val="0"/>
                </a:srgbClr>
              </a:gs>
              <a:gs pos="100000">
                <a:srgbClr val="FFFFFF">
                  <a:alpha val="0"/>
                </a:srgbClr>
              </a:gs>
            </a:gsLst>
            <a:lin ang="189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6" name="Google Shape;156;p53"/>
          <p:cNvSpPr txBox="1"/>
          <p:nvPr>
            <p:ph idx="1" type="subTitle"/>
          </p:nvPr>
        </p:nvSpPr>
        <p:spPr>
          <a:xfrm>
            <a:off x="422226" y="3336814"/>
            <a:ext cx="9144000"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7" name="Google Shape;157;p53"/>
          <p:cNvSpPr txBox="1"/>
          <p:nvPr>
            <p:ph type="title"/>
          </p:nvPr>
        </p:nvSpPr>
        <p:spPr>
          <a:xfrm>
            <a:off x="422226" y="2270349"/>
            <a:ext cx="9144000"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58" name="Google Shape;158;p53"/>
          <p:cNvPicPr preferRelativeResize="0"/>
          <p:nvPr/>
        </p:nvPicPr>
        <p:blipFill rotWithShape="1">
          <a:blip r:embed="rId3">
            <a:alphaModFix/>
          </a:blip>
          <a:srcRect b="0" l="0" r="0" t="0"/>
          <a:stretch/>
        </p:blipFill>
        <p:spPr>
          <a:xfrm>
            <a:off x="542290" y="5755507"/>
            <a:ext cx="2794879" cy="546231"/>
          </a:xfrm>
          <a:prstGeom prst="rect">
            <a:avLst/>
          </a:prstGeom>
          <a:noFill/>
          <a:ln>
            <a:noFill/>
          </a:ln>
        </p:spPr>
      </p:pic>
      <p:pic>
        <p:nvPicPr>
          <p:cNvPr id="159" name="Google Shape;159;p53"/>
          <p:cNvPicPr preferRelativeResize="0"/>
          <p:nvPr/>
        </p:nvPicPr>
        <p:blipFill rotWithShape="1">
          <a:blip r:embed="rId4">
            <a:alphaModFix/>
          </a:blip>
          <a:srcRect b="0" l="0" r="0" t="0"/>
          <a:stretch/>
        </p:blipFill>
        <p:spPr>
          <a:xfrm>
            <a:off x="500194" y="707010"/>
            <a:ext cx="1970265" cy="81810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b" showMasterSp="0">
  <p:cSld name="Title Slide 1b">
    <p:spTree>
      <p:nvGrpSpPr>
        <p:cNvPr id="160" name="Shape 160"/>
        <p:cNvGrpSpPr/>
        <p:nvPr/>
      </p:nvGrpSpPr>
      <p:grpSpPr>
        <a:xfrm>
          <a:off x="0" y="0"/>
          <a:ext cx="0" cy="0"/>
          <a:chOff x="0" y="0"/>
          <a:chExt cx="0" cy="0"/>
        </a:xfrm>
      </p:grpSpPr>
      <p:pic>
        <p:nvPicPr>
          <p:cNvPr id="161" name="Google Shape;161;p54"/>
          <p:cNvPicPr preferRelativeResize="0"/>
          <p:nvPr/>
        </p:nvPicPr>
        <p:blipFill rotWithShape="1">
          <a:blip r:embed="rId2">
            <a:alphaModFix/>
          </a:blip>
          <a:srcRect b="0" l="0" r="0" t="0"/>
          <a:stretch/>
        </p:blipFill>
        <p:spPr>
          <a:xfrm>
            <a:off x="0" y="1715"/>
            <a:ext cx="12192000" cy="6856285"/>
          </a:xfrm>
          <a:prstGeom prst="rect">
            <a:avLst/>
          </a:prstGeom>
          <a:noFill/>
          <a:ln>
            <a:noFill/>
          </a:ln>
        </p:spPr>
      </p:pic>
      <p:sp>
        <p:nvSpPr>
          <p:cNvPr id="162" name="Google Shape;162;p54"/>
          <p:cNvSpPr/>
          <p:nvPr/>
        </p:nvSpPr>
        <p:spPr>
          <a:xfrm flipH="1" rot="5400000">
            <a:off x="2667858" y="-2666142"/>
            <a:ext cx="6856286" cy="12191999"/>
          </a:xfrm>
          <a:prstGeom prst="rect">
            <a:avLst/>
          </a:prstGeom>
          <a:gradFill>
            <a:gsLst>
              <a:gs pos="0">
                <a:srgbClr val="FFFFFF">
                  <a:alpha val="65098"/>
                </a:srgbClr>
              </a:gs>
              <a:gs pos="36000">
                <a:srgbClr val="FFFFFF">
                  <a:alpha val="0"/>
                </a:srgbClr>
              </a:gs>
              <a:gs pos="100000">
                <a:srgbClr val="FFFFFF">
                  <a:alpha val="0"/>
                </a:srgbClr>
              </a:gs>
            </a:gsLst>
            <a:lin ang="189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3" name="Google Shape;163;p54"/>
          <p:cNvSpPr txBox="1"/>
          <p:nvPr>
            <p:ph idx="1" type="subTitle"/>
          </p:nvPr>
        </p:nvSpPr>
        <p:spPr>
          <a:xfrm>
            <a:off x="422226" y="3336814"/>
            <a:ext cx="9144000"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4" name="Google Shape;164;p54"/>
          <p:cNvSpPr txBox="1"/>
          <p:nvPr>
            <p:ph type="title"/>
          </p:nvPr>
        </p:nvSpPr>
        <p:spPr>
          <a:xfrm>
            <a:off x="422226" y="2270349"/>
            <a:ext cx="9144000"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65" name="Google Shape;165;p54"/>
          <p:cNvPicPr preferRelativeResize="0"/>
          <p:nvPr/>
        </p:nvPicPr>
        <p:blipFill rotWithShape="1">
          <a:blip r:embed="rId3">
            <a:alphaModFix/>
          </a:blip>
          <a:srcRect b="0" l="0" r="0" t="0"/>
          <a:stretch/>
        </p:blipFill>
        <p:spPr>
          <a:xfrm>
            <a:off x="500194" y="5692896"/>
            <a:ext cx="1601322" cy="664910"/>
          </a:xfrm>
          <a:prstGeom prst="rect">
            <a:avLst/>
          </a:prstGeom>
          <a:noFill/>
          <a:ln>
            <a:noFill/>
          </a:ln>
        </p:spPr>
      </p:pic>
      <p:pic>
        <p:nvPicPr>
          <p:cNvPr id="166" name="Google Shape;166;p54"/>
          <p:cNvPicPr preferRelativeResize="0"/>
          <p:nvPr/>
        </p:nvPicPr>
        <p:blipFill rotWithShape="1">
          <a:blip r:embed="rId4">
            <a:alphaModFix/>
          </a:blip>
          <a:srcRect b="0" l="0" r="0" t="0"/>
          <a:stretch/>
        </p:blipFill>
        <p:spPr>
          <a:xfrm>
            <a:off x="542291" y="567884"/>
            <a:ext cx="3332560" cy="65131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c" showMasterSp="0">
  <p:cSld name="Title Slide 1c">
    <p:spTree>
      <p:nvGrpSpPr>
        <p:cNvPr id="167" name="Shape 167"/>
        <p:cNvGrpSpPr/>
        <p:nvPr/>
      </p:nvGrpSpPr>
      <p:grpSpPr>
        <a:xfrm>
          <a:off x="0" y="0"/>
          <a:ext cx="0" cy="0"/>
          <a:chOff x="0" y="0"/>
          <a:chExt cx="0" cy="0"/>
        </a:xfrm>
      </p:grpSpPr>
      <p:pic>
        <p:nvPicPr>
          <p:cNvPr id="168" name="Google Shape;168;p55"/>
          <p:cNvPicPr preferRelativeResize="0"/>
          <p:nvPr/>
        </p:nvPicPr>
        <p:blipFill rotWithShape="1">
          <a:blip r:embed="rId2">
            <a:alphaModFix/>
          </a:blip>
          <a:srcRect b="0" l="0" r="0" t="0"/>
          <a:stretch/>
        </p:blipFill>
        <p:spPr>
          <a:xfrm>
            <a:off x="0" y="1715"/>
            <a:ext cx="12192000" cy="6856285"/>
          </a:xfrm>
          <a:prstGeom prst="rect">
            <a:avLst/>
          </a:prstGeom>
          <a:noFill/>
          <a:ln>
            <a:noFill/>
          </a:ln>
        </p:spPr>
      </p:pic>
      <p:sp>
        <p:nvSpPr>
          <p:cNvPr id="169" name="Google Shape;169;p55"/>
          <p:cNvSpPr txBox="1"/>
          <p:nvPr>
            <p:ph idx="1" type="subTitle"/>
          </p:nvPr>
        </p:nvSpPr>
        <p:spPr>
          <a:xfrm>
            <a:off x="422226" y="3148782"/>
            <a:ext cx="9144000"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accent1"/>
              </a:buClr>
              <a:buSzPts val="1600"/>
              <a:buNone/>
              <a:defRPr b="1" i="0" sz="1600" cap="none">
                <a:solidFill>
                  <a:schemeClr val="accent1"/>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0" name="Google Shape;170;p55"/>
          <p:cNvSpPr txBox="1"/>
          <p:nvPr>
            <p:ph type="title"/>
          </p:nvPr>
        </p:nvSpPr>
        <p:spPr>
          <a:xfrm>
            <a:off x="422226" y="2082317"/>
            <a:ext cx="9144000"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71" name="Google Shape;171;p55"/>
          <p:cNvPicPr preferRelativeResize="0"/>
          <p:nvPr/>
        </p:nvPicPr>
        <p:blipFill rotWithShape="1">
          <a:blip r:embed="rId3">
            <a:alphaModFix/>
          </a:blip>
          <a:srcRect b="0" l="0" r="0" t="0"/>
          <a:stretch/>
        </p:blipFill>
        <p:spPr>
          <a:xfrm>
            <a:off x="542291" y="567884"/>
            <a:ext cx="2989724" cy="584312"/>
          </a:xfrm>
          <a:prstGeom prst="rect">
            <a:avLst/>
          </a:prstGeom>
          <a:noFill/>
          <a:ln>
            <a:noFill/>
          </a:ln>
        </p:spPr>
      </p:pic>
      <p:pic>
        <p:nvPicPr>
          <p:cNvPr id="172" name="Google Shape;172;p55"/>
          <p:cNvPicPr preferRelativeResize="0"/>
          <p:nvPr/>
        </p:nvPicPr>
        <p:blipFill rotWithShape="1">
          <a:blip r:embed="rId4">
            <a:alphaModFix/>
          </a:blip>
          <a:srcRect b="0" l="0" r="0" t="0"/>
          <a:stretch/>
        </p:blipFill>
        <p:spPr>
          <a:xfrm>
            <a:off x="10242494" y="567884"/>
            <a:ext cx="1407215" cy="58431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a" showMasterSp="0">
  <p:cSld name="Title Slide 2a">
    <p:spTree>
      <p:nvGrpSpPr>
        <p:cNvPr id="173" name="Shape 173"/>
        <p:cNvGrpSpPr/>
        <p:nvPr/>
      </p:nvGrpSpPr>
      <p:grpSpPr>
        <a:xfrm>
          <a:off x="0" y="0"/>
          <a:ext cx="0" cy="0"/>
          <a:chOff x="0" y="0"/>
          <a:chExt cx="0" cy="0"/>
        </a:xfrm>
      </p:grpSpPr>
      <p:pic>
        <p:nvPicPr>
          <p:cNvPr id="174" name="Google Shape;174;p56"/>
          <p:cNvPicPr preferRelativeResize="0"/>
          <p:nvPr/>
        </p:nvPicPr>
        <p:blipFill rotWithShape="1">
          <a:blip r:embed="rId2">
            <a:alphaModFix/>
          </a:blip>
          <a:srcRect b="0" l="0" r="0" t="0"/>
          <a:stretch/>
        </p:blipFill>
        <p:spPr>
          <a:xfrm>
            <a:off x="0" y="0"/>
            <a:ext cx="12191996" cy="6857998"/>
          </a:xfrm>
          <a:prstGeom prst="rect">
            <a:avLst/>
          </a:prstGeom>
          <a:noFill/>
          <a:ln>
            <a:noFill/>
          </a:ln>
        </p:spPr>
      </p:pic>
      <p:sp>
        <p:nvSpPr>
          <p:cNvPr id="175" name="Google Shape;175;p56"/>
          <p:cNvSpPr/>
          <p:nvPr/>
        </p:nvSpPr>
        <p:spPr>
          <a:xfrm>
            <a:off x="0" y="0"/>
            <a:ext cx="12192000" cy="6857998"/>
          </a:xfrm>
          <a:prstGeom prst="rect">
            <a:avLst/>
          </a:prstGeom>
          <a:gradFill>
            <a:gsLst>
              <a:gs pos="0">
                <a:srgbClr val="FFFFFF">
                  <a:alpha val="54117"/>
                </a:srgbClr>
              </a:gs>
              <a:gs pos="18000">
                <a:srgbClr val="FFFFFF">
                  <a:alpha val="43921"/>
                </a:srgbClr>
              </a:gs>
              <a:gs pos="34000">
                <a:srgbClr val="FFFFFF">
                  <a:alpha val="34117"/>
                </a:srgbClr>
              </a:gs>
              <a:gs pos="52000">
                <a:srgbClr val="FFFFFF">
                  <a:alpha val="23921"/>
                </a:srgbClr>
              </a:gs>
              <a:gs pos="70000">
                <a:srgbClr val="FFFFFF">
                  <a:alpha val="0"/>
                </a:srgbClr>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6" name="Google Shape;176;p56"/>
          <p:cNvSpPr txBox="1"/>
          <p:nvPr>
            <p:ph idx="1" type="subTitle"/>
          </p:nvPr>
        </p:nvSpPr>
        <p:spPr>
          <a:xfrm>
            <a:off x="422226" y="3615611"/>
            <a:ext cx="9144000"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7" name="Google Shape;177;p56"/>
          <p:cNvSpPr txBox="1"/>
          <p:nvPr>
            <p:ph type="title"/>
          </p:nvPr>
        </p:nvSpPr>
        <p:spPr>
          <a:xfrm>
            <a:off x="422226" y="2549146"/>
            <a:ext cx="9144000"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78" name="Google Shape;178;p56"/>
          <p:cNvPicPr preferRelativeResize="0"/>
          <p:nvPr/>
        </p:nvPicPr>
        <p:blipFill rotWithShape="1">
          <a:blip r:embed="rId3">
            <a:alphaModFix/>
          </a:blip>
          <a:srcRect b="0" l="0" r="0" t="0"/>
          <a:stretch/>
        </p:blipFill>
        <p:spPr>
          <a:xfrm>
            <a:off x="542290" y="5755507"/>
            <a:ext cx="2794879" cy="546231"/>
          </a:xfrm>
          <a:prstGeom prst="rect">
            <a:avLst/>
          </a:prstGeom>
          <a:noFill/>
          <a:ln>
            <a:noFill/>
          </a:ln>
        </p:spPr>
      </p:pic>
      <p:pic>
        <p:nvPicPr>
          <p:cNvPr id="179" name="Google Shape;179;p56"/>
          <p:cNvPicPr preferRelativeResize="0"/>
          <p:nvPr/>
        </p:nvPicPr>
        <p:blipFill rotWithShape="1">
          <a:blip r:embed="rId4">
            <a:alphaModFix/>
          </a:blip>
          <a:srcRect b="0" l="0" r="0" t="0"/>
          <a:stretch/>
        </p:blipFill>
        <p:spPr>
          <a:xfrm>
            <a:off x="500194" y="707010"/>
            <a:ext cx="1970265" cy="81810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b" showMasterSp="0">
  <p:cSld name="Title Slide 2b">
    <p:spTree>
      <p:nvGrpSpPr>
        <p:cNvPr id="180" name="Shape 180"/>
        <p:cNvGrpSpPr/>
        <p:nvPr/>
      </p:nvGrpSpPr>
      <p:grpSpPr>
        <a:xfrm>
          <a:off x="0" y="0"/>
          <a:ext cx="0" cy="0"/>
          <a:chOff x="0" y="0"/>
          <a:chExt cx="0" cy="0"/>
        </a:xfrm>
      </p:grpSpPr>
      <p:pic>
        <p:nvPicPr>
          <p:cNvPr id="181" name="Google Shape;181;p57"/>
          <p:cNvPicPr preferRelativeResize="0"/>
          <p:nvPr/>
        </p:nvPicPr>
        <p:blipFill rotWithShape="1">
          <a:blip r:embed="rId2">
            <a:alphaModFix/>
          </a:blip>
          <a:srcRect b="0" l="0" r="0" t="0"/>
          <a:stretch/>
        </p:blipFill>
        <p:spPr>
          <a:xfrm>
            <a:off x="0" y="0"/>
            <a:ext cx="12191996" cy="6857998"/>
          </a:xfrm>
          <a:prstGeom prst="rect">
            <a:avLst/>
          </a:prstGeom>
          <a:noFill/>
          <a:ln>
            <a:noFill/>
          </a:ln>
        </p:spPr>
      </p:pic>
      <p:sp>
        <p:nvSpPr>
          <p:cNvPr id="182" name="Google Shape;182;p57"/>
          <p:cNvSpPr/>
          <p:nvPr/>
        </p:nvSpPr>
        <p:spPr>
          <a:xfrm>
            <a:off x="0" y="0"/>
            <a:ext cx="12192000" cy="6857998"/>
          </a:xfrm>
          <a:prstGeom prst="rect">
            <a:avLst/>
          </a:prstGeom>
          <a:gradFill>
            <a:gsLst>
              <a:gs pos="0">
                <a:srgbClr val="FFFFFF">
                  <a:alpha val="54117"/>
                </a:srgbClr>
              </a:gs>
              <a:gs pos="18000">
                <a:srgbClr val="FFFFFF">
                  <a:alpha val="43921"/>
                </a:srgbClr>
              </a:gs>
              <a:gs pos="34000">
                <a:srgbClr val="FFFFFF">
                  <a:alpha val="34117"/>
                </a:srgbClr>
              </a:gs>
              <a:gs pos="52000">
                <a:srgbClr val="FFFFFF">
                  <a:alpha val="23921"/>
                </a:srgbClr>
              </a:gs>
              <a:gs pos="70000">
                <a:srgbClr val="FFFFFF">
                  <a:alpha val="0"/>
                </a:srgbClr>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3" name="Google Shape;183;p57"/>
          <p:cNvSpPr txBox="1"/>
          <p:nvPr>
            <p:ph idx="1" type="subTitle"/>
          </p:nvPr>
        </p:nvSpPr>
        <p:spPr>
          <a:xfrm>
            <a:off x="422226" y="3479585"/>
            <a:ext cx="9144000"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4" name="Google Shape;184;p57"/>
          <p:cNvSpPr txBox="1"/>
          <p:nvPr>
            <p:ph type="title"/>
          </p:nvPr>
        </p:nvSpPr>
        <p:spPr>
          <a:xfrm>
            <a:off x="422226" y="2413120"/>
            <a:ext cx="9144000"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85" name="Google Shape;185;p57"/>
          <p:cNvPicPr preferRelativeResize="0"/>
          <p:nvPr/>
        </p:nvPicPr>
        <p:blipFill rotWithShape="1">
          <a:blip r:embed="rId3">
            <a:alphaModFix/>
          </a:blip>
          <a:srcRect b="0" l="0" r="0" t="0"/>
          <a:stretch/>
        </p:blipFill>
        <p:spPr>
          <a:xfrm>
            <a:off x="500194" y="5692896"/>
            <a:ext cx="1601322" cy="664910"/>
          </a:xfrm>
          <a:prstGeom prst="rect">
            <a:avLst/>
          </a:prstGeom>
          <a:noFill/>
          <a:ln>
            <a:noFill/>
          </a:ln>
        </p:spPr>
      </p:pic>
      <p:pic>
        <p:nvPicPr>
          <p:cNvPr id="186" name="Google Shape;186;p57"/>
          <p:cNvPicPr preferRelativeResize="0"/>
          <p:nvPr/>
        </p:nvPicPr>
        <p:blipFill rotWithShape="1">
          <a:blip r:embed="rId4">
            <a:alphaModFix/>
          </a:blip>
          <a:srcRect b="0" l="0" r="0" t="0"/>
          <a:stretch/>
        </p:blipFill>
        <p:spPr>
          <a:xfrm>
            <a:off x="542291" y="567884"/>
            <a:ext cx="3332560" cy="65131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a" showMasterSp="0">
  <p:cSld name="Title Slide 3a">
    <p:spTree>
      <p:nvGrpSpPr>
        <p:cNvPr id="187" name="Shape 187"/>
        <p:cNvGrpSpPr/>
        <p:nvPr/>
      </p:nvGrpSpPr>
      <p:grpSpPr>
        <a:xfrm>
          <a:off x="0" y="0"/>
          <a:ext cx="0" cy="0"/>
          <a:chOff x="0" y="0"/>
          <a:chExt cx="0" cy="0"/>
        </a:xfrm>
      </p:grpSpPr>
      <p:pic>
        <p:nvPicPr>
          <p:cNvPr id="188" name="Google Shape;188;p58"/>
          <p:cNvPicPr preferRelativeResize="0"/>
          <p:nvPr/>
        </p:nvPicPr>
        <p:blipFill rotWithShape="1">
          <a:blip r:embed="rId2">
            <a:alphaModFix/>
          </a:blip>
          <a:srcRect b="3469" l="0" r="0" t="40281"/>
          <a:stretch/>
        </p:blipFill>
        <p:spPr>
          <a:xfrm>
            <a:off x="0" y="0"/>
            <a:ext cx="12192000" cy="6858000"/>
          </a:xfrm>
          <a:prstGeom prst="rect">
            <a:avLst/>
          </a:prstGeom>
          <a:noFill/>
          <a:ln>
            <a:noFill/>
          </a:ln>
        </p:spPr>
      </p:pic>
      <p:sp>
        <p:nvSpPr>
          <p:cNvPr id="189" name="Google Shape;189;p58"/>
          <p:cNvSpPr/>
          <p:nvPr/>
        </p:nvSpPr>
        <p:spPr>
          <a:xfrm flipH="1" rot="5400000">
            <a:off x="5508184" y="186035"/>
            <a:ext cx="1175633" cy="12191999"/>
          </a:xfrm>
          <a:prstGeom prst="rect">
            <a:avLst/>
          </a:prstGeom>
          <a:solidFill>
            <a:schemeClr val="lt1">
              <a:alpha val="8392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0" name="Google Shape;190;p58"/>
          <p:cNvSpPr txBox="1"/>
          <p:nvPr>
            <p:ph idx="1" type="subTitle"/>
          </p:nvPr>
        </p:nvSpPr>
        <p:spPr>
          <a:xfrm>
            <a:off x="422226" y="1371600"/>
            <a:ext cx="9144000"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accent1"/>
              </a:buClr>
              <a:buSzPts val="1600"/>
              <a:buNone/>
              <a:defRPr b="1" i="0" sz="1600" cap="none">
                <a:solidFill>
                  <a:schemeClr val="accent1"/>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1" name="Google Shape;191;p58"/>
          <p:cNvSpPr txBox="1"/>
          <p:nvPr>
            <p:ph type="title"/>
          </p:nvPr>
        </p:nvSpPr>
        <p:spPr>
          <a:xfrm>
            <a:off x="422226" y="305135"/>
            <a:ext cx="9144000"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92" name="Google Shape;192;p58"/>
          <p:cNvPicPr preferRelativeResize="0"/>
          <p:nvPr/>
        </p:nvPicPr>
        <p:blipFill rotWithShape="1">
          <a:blip r:embed="rId3">
            <a:alphaModFix/>
          </a:blip>
          <a:srcRect b="0" l="0" r="0" t="0"/>
          <a:stretch/>
        </p:blipFill>
        <p:spPr>
          <a:xfrm>
            <a:off x="542291" y="5989986"/>
            <a:ext cx="2827039" cy="552517"/>
          </a:xfrm>
          <a:prstGeom prst="rect">
            <a:avLst/>
          </a:prstGeom>
          <a:noFill/>
          <a:ln>
            <a:noFill/>
          </a:ln>
        </p:spPr>
      </p:pic>
      <p:pic>
        <p:nvPicPr>
          <p:cNvPr id="193" name="Google Shape;193;p58"/>
          <p:cNvPicPr preferRelativeResize="0"/>
          <p:nvPr/>
        </p:nvPicPr>
        <p:blipFill rotWithShape="1">
          <a:blip r:embed="rId4">
            <a:alphaModFix/>
          </a:blip>
          <a:srcRect b="0" l="0" r="0" t="0"/>
          <a:stretch/>
        </p:blipFill>
        <p:spPr>
          <a:xfrm>
            <a:off x="10342149" y="6019721"/>
            <a:ext cx="1259028" cy="522782"/>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b" showMasterSp="0">
  <p:cSld name="Title Slide 3b">
    <p:spTree>
      <p:nvGrpSpPr>
        <p:cNvPr id="194" name="Shape 194"/>
        <p:cNvGrpSpPr/>
        <p:nvPr/>
      </p:nvGrpSpPr>
      <p:grpSpPr>
        <a:xfrm>
          <a:off x="0" y="0"/>
          <a:ext cx="0" cy="0"/>
          <a:chOff x="0" y="0"/>
          <a:chExt cx="0" cy="0"/>
        </a:xfrm>
      </p:grpSpPr>
      <p:pic>
        <p:nvPicPr>
          <p:cNvPr id="195" name="Google Shape;195;p59"/>
          <p:cNvPicPr preferRelativeResize="0"/>
          <p:nvPr/>
        </p:nvPicPr>
        <p:blipFill rotWithShape="1">
          <a:blip r:embed="rId2">
            <a:alphaModFix/>
          </a:blip>
          <a:srcRect b="13362" l="0" r="0" t="30389"/>
          <a:stretch/>
        </p:blipFill>
        <p:spPr>
          <a:xfrm>
            <a:off x="0" y="0"/>
            <a:ext cx="12192000" cy="6858000"/>
          </a:xfrm>
          <a:prstGeom prst="rect">
            <a:avLst/>
          </a:prstGeom>
          <a:noFill/>
          <a:ln>
            <a:noFill/>
          </a:ln>
        </p:spPr>
      </p:pic>
      <p:sp>
        <p:nvSpPr>
          <p:cNvPr id="196" name="Google Shape;196;p59"/>
          <p:cNvSpPr txBox="1"/>
          <p:nvPr>
            <p:ph idx="1" type="subTitle"/>
          </p:nvPr>
        </p:nvSpPr>
        <p:spPr>
          <a:xfrm>
            <a:off x="422226" y="2476832"/>
            <a:ext cx="9144000"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accent1"/>
              </a:buClr>
              <a:buSzPts val="1600"/>
              <a:buNone/>
              <a:defRPr b="1" i="0" sz="1600" cap="none">
                <a:solidFill>
                  <a:schemeClr val="accent1"/>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7" name="Google Shape;197;p59"/>
          <p:cNvSpPr txBox="1"/>
          <p:nvPr>
            <p:ph type="title"/>
          </p:nvPr>
        </p:nvSpPr>
        <p:spPr>
          <a:xfrm>
            <a:off x="422226" y="1410367"/>
            <a:ext cx="9144000"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98" name="Google Shape;198;p59"/>
          <p:cNvPicPr preferRelativeResize="0"/>
          <p:nvPr/>
        </p:nvPicPr>
        <p:blipFill rotWithShape="1">
          <a:blip r:embed="rId3">
            <a:alphaModFix/>
          </a:blip>
          <a:srcRect b="0" l="0" r="0" t="0"/>
          <a:stretch/>
        </p:blipFill>
        <p:spPr>
          <a:xfrm>
            <a:off x="542291" y="567884"/>
            <a:ext cx="2989724" cy="584312"/>
          </a:xfrm>
          <a:prstGeom prst="rect">
            <a:avLst/>
          </a:prstGeom>
          <a:noFill/>
          <a:ln>
            <a:noFill/>
          </a:ln>
        </p:spPr>
      </p:pic>
      <p:pic>
        <p:nvPicPr>
          <p:cNvPr id="199" name="Google Shape;199;p59"/>
          <p:cNvPicPr preferRelativeResize="0"/>
          <p:nvPr/>
        </p:nvPicPr>
        <p:blipFill rotWithShape="1">
          <a:blip r:embed="rId4">
            <a:alphaModFix/>
          </a:blip>
          <a:srcRect b="0" l="0" r="0" t="0"/>
          <a:stretch/>
        </p:blipFill>
        <p:spPr>
          <a:xfrm>
            <a:off x="10242494" y="567884"/>
            <a:ext cx="1407215" cy="58431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a" showMasterSp="0">
  <p:cSld name="Title Slide 4a">
    <p:spTree>
      <p:nvGrpSpPr>
        <p:cNvPr id="200" name="Shape 200"/>
        <p:cNvGrpSpPr/>
        <p:nvPr/>
      </p:nvGrpSpPr>
      <p:grpSpPr>
        <a:xfrm>
          <a:off x="0" y="0"/>
          <a:ext cx="0" cy="0"/>
          <a:chOff x="0" y="0"/>
          <a:chExt cx="0" cy="0"/>
        </a:xfrm>
      </p:grpSpPr>
      <p:pic>
        <p:nvPicPr>
          <p:cNvPr id="201" name="Google Shape;201;p6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02" name="Google Shape;202;p60"/>
          <p:cNvSpPr txBox="1"/>
          <p:nvPr>
            <p:ph idx="1" type="subTitle"/>
          </p:nvPr>
        </p:nvSpPr>
        <p:spPr>
          <a:xfrm>
            <a:off x="422226" y="3624517"/>
            <a:ext cx="9144000"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3" name="Google Shape;203;p60"/>
          <p:cNvSpPr txBox="1"/>
          <p:nvPr>
            <p:ph type="title"/>
          </p:nvPr>
        </p:nvSpPr>
        <p:spPr>
          <a:xfrm>
            <a:off x="422226" y="2558052"/>
            <a:ext cx="9144000"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04" name="Google Shape;204;p60"/>
          <p:cNvPicPr preferRelativeResize="0"/>
          <p:nvPr/>
        </p:nvPicPr>
        <p:blipFill rotWithShape="1">
          <a:blip r:embed="rId3">
            <a:alphaModFix/>
          </a:blip>
          <a:srcRect b="0" l="0" r="0" t="0"/>
          <a:stretch/>
        </p:blipFill>
        <p:spPr>
          <a:xfrm>
            <a:off x="542290" y="5755507"/>
            <a:ext cx="2794879" cy="546231"/>
          </a:xfrm>
          <a:prstGeom prst="rect">
            <a:avLst/>
          </a:prstGeom>
          <a:noFill/>
          <a:ln>
            <a:noFill/>
          </a:ln>
        </p:spPr>
      </p:pic>
      <p:pic>
        <p:nvPicPr>
          <p:cNvPr id="205" name="Google Shape;205;p60"/>
          <p:cNvPicPr preferRelativeResize="0"/>
          <p:nvPr/>
        </p:nvPicPr>
        <p:blipFill rotWithShape="1">
          <a:blip r:embed="rId4">
            <a:alphaModFix/>
          </a:blip>
          <a:srcRect b="0" l="0" r="0" t="0"/>
          <a:stretch/>
        </p:blipFill>
        <p:spPr>
          <a:xfrm>
            <a:off x="500194" y="707010"/>
            <a:ext cx="1970265" cy="81810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showMasterSp="0">
  <p:cSld name="Section Header 3">
    <p:bg>
      <p:bgPr>
        <a:solidFill>
          <a:schemeClr val="dk2"/>
        </a:solidFill>
      </p:bgPr>
    </p:bg>
    <p:spTree>
      <p:nvGrpSpPr>
        <p:cNvPr id="22" name="Shape 22"/>
        <p:cNvGrpSpPr/>
        <p:nvPr/>
      </p:nvGrpSpPr>
      <p:grpSpPr>
        <a:xfrm>
          <a:off x="0" y="0"/>
          <a:ext cx="0" cy="0"/>
          <a:chOff x="0" y="0"/>
          <a:chExt cx="0" cy="0"/>
        </a:xfrm>
      </p:grpSpPr>
      <p:sp>
        <p:nvSpPr>
          <p:cNvPr id="23" name="Google Shape;23;p84"/>
          <p:cNvSpPr txBox="1"/>
          <p:nvPr>
            <p:ph type="title"/>
          </p:nvPr>
        </p:nvSpPr>
        <p:spPr>
          <a:xfrm>
            <a:off x="449727" y="1024128"/>
            <a:ext cx="5501894" cy="112433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2F2F2"/>
              </a:buClr>
              <a:buSzPts val="2800"/>
              <a:buFont typeface="Arial"/>
              <a:buNone/>
              <a:defRPr sz="2800">
                <a:solidFill>
                  <a:srgbClr val="F2F2F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84"/>
          <p:cNvSpPr txBox="1"/>
          <p:nvPr>
            <p:ph idx="1" type="body"/>
          </p:nvPr>
        </p:nvSpPr>
        <p:spPr>
          <a:xfrm>
            <a:off x="449727" y="2532602"/>
            <a:ext cx="5501894"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800"/>
              </a:spcBef>
              <a:spcAft>
                <a:spcPts val="0"/>
              </a:spcAft>
              <a:buClr>
                <a:schemeClr val="accent6"/>
              </a:buClr>
              <a:buSzPts val="2400"/>
              <a:buNone/>
              <a:defRPr b="0" i="0" sz="2400">
                <a:solidFill>
                  <a:schemeClr val="accent6"/>
                </a:solidFill>
                <a:latin typeface="Arial"/>
                <a:ea typeface="Arial"/>
                <a:cs typeface="Arial"/>
                <a:sym typeface="Arial"/>
              </a:defRPr>
            </a:lvl1pPr>
            <a:lvl2pPr indent="-228600" lvl="1" marL="914400" algn="l">
              <a:lnSpc>
                <a:spcPct val="90000"/>
              </a:lnSpc>
              <a:spcBef>
                <a:spcPts val="500"/>
              </a:spcBef>
              <a:spcAft>
                <a:spcPts val="0"/>
              </a:spcAft>
              <a:buClr>
                <a:srgbClr val="888888"/>
              </a:buClr>
              <a:buSzPts val="12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pic>
        <p:nvPicPr>
          <p:cNvPr id="25" name="Google Shape;25;p84"/>
          <p:cNvPicPr preferRelativeResize="0"/>
          <p:nvPr/>
        </p:nvPicPr>
        <p:blipFill rotWithShape="1">
          <a:blip r:embed="rId2">
            <a:alphaModFix/>
          </a:blip>
          <a:srcRect b="0" l="0" r="0" t="0"/>
          <a:stretch/>
        </p:blipFill>
        <p:spPr>
          <a:xfrm>
            <a:off x="542289" y="5666560"/>
            <a:ext cx="3252473" cy="633599"/>
          </a:xfrm>
          <a:prstGeom prst="rect">
            <a:avLst/>
          </a:prstGeom>
          <a:noFill/>
          <a:ln>
            <a:noFill/>
          </a:ln>
        </p:spPr>
      </p:pic>
      <p:pic>
        <p:nvPicPr>
          <p:cNvPr id="26" name="Google Shape;26;p84"/>
          <p:cNvPicPr preferRelativeResize="0"/>
          <p:nvPr/>
        </p:nvPicPr>
        <p:blipFill rotWithShape="1">
          <a:blip r:embed="rId3">
            <a:alphaModFix/>
          </a:blip>
          <a:srcRect b="0" l="0" r="0" t="0"/>
          <a:stretch/>
        </p:blipFill>
        <p:spPr>
          <a:xfrm>
            <a:off x="10000802" y="5524746"/>
            <a:ext cx="1648908" cy="684668"/>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b" showMasterSp="0">
  <p:cSld name="Title Slide 4b">
    <p:spTree>
      <p:nvGrpSpPr>
        <p:cNvPr id="206" name="Shape 206"/>
        <p:cNvGrpSpPr/>
        <p:nvPr/>
      </p:nvGrpSpPr>
      <p:grpSpPr>
        <a:xfrm>
          <a:off x="0" y="0"/>
          <a:ext cx="0" cy="0"/>
          <a:chOff x="0" y="0"/>
          <a:chExt cx="0" cy="0"/>
        </a:xfrm>
      </p:grpSpPr>
      <p:pic>
        <p:nvPicPr>
          <p:cNvPr id="207" name="Google Shape;207;p6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08" name="Google Shape;208;p61"/>
          <p:cNvSpPr txBox="1"/>
          <p:nvPr>
            <p:ph idx="1" type="subTitle"/>
          </p:nvPr>
        </p:nvSpPr>
        <p:spPr>
          <a:xfrm>
            <a:off x="422226" y="3479585"/>
            <a:ext cx="9144000"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9" name="Google Shape;209;p61"/>
          <p:cNvSpPr txBox="1"/>
          <p:nvPr>
            <p:ph type="title"/>
          </p:nvPr>
        </p:nvSpPr>
        <p:spPr>
          <a:xfrm>
            <a:off x="422226" y="2413120"/>
            <a:ext cx="9144000"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10" name="Google Shape;210;p61"/>
          <p:cNvPicPr preferRelativeResize="0"/>
          <p:nvPr/>
        </p:nvPicPr>
        <p:blipFill rotWithShape="1">
          <a:blip r:embed="rId3">
            <a:alphaModFix/>
          </a:blip>
          <a:srcRect b="0" l="0" r="0" t="0"/>
          <a:stretch/>
        </p:blipFill>
        <p:spPr>
          <a:xfrm>
            <a:off x="500194" y="5692896"/>
            <a:ext cx="1601322" cy="664910"/>
          </a:xfrm>
          <a:prstGeom prst="rect">
            <a:avLst/>
          </a:prstGeom>
          <a:noFill/>
          <a:ln>
            <a:noFill/>
          </a:ln>
        </p:spPr>
      </p:pic>
      <p:pic>
        <p:nvPicPr>
          <p:cNvPr id="211" name="Google Shape;211;p61"/>
          <p:cNvPicPr preferRelativeResize="0"/>
          <p:nvPr/>
        </p:nvPicPr>
        <p:blipFill rotWithShape="1">
          <a:blip r:embed="rId4">
            <a:alphaModFix/>
          </a:blip>
          <a:srcRect b="0" l="0" r="0" t="0"/>
          <a:stretch/>
        </p:blipFill>
        <p:spPr>
          <a:xfrm>
            <a:off x="542291" y="567884"/>
            <a:ext cx="3332560" cy="65131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5" showMasterSp="0">
  <p:cSld name="5_Title Slide 5">
    <p:spTree>
      <p:nvGrpSpPr>
        <p:cNvPr id="212" name="Shape 212"/>
        <p:cNvGrpSpPr/>
        <p:nvPr/>
      </p:nvGrpSpPr>
      <p:grpSpPr>
        <a:xfrm>
          <a:off x="0" y="0"/>
          <a:ext cx="0" cy="0"/>
          <a:chOff x="0" y="0"/>
          <a:chExt cx="0" cy="0"/>
        </a:xfrm>
      </p:grpSpPr>
      <p:pic>
        <p:nvPicPr>
          <p:cNvPr id="213" name="Google Shape;213;p6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14" name="Google Shape;214;p62"/>
          <p:cNvSpPr txBox="1"/>
          <p:nvPr>
            <p:ph idx="1" type="subTitle"/>
          </p:nvPr>
        </p:nvSpPr>
        <p:spPr>
          <a:xfrm>
            <a:off x="422226" y="1445845"/>
            <a:ext cx="9144000"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accent1"/>
              </a:buClr>
              <a:buSzPts val="1600"/>
              <a:buNone/>
              <a:defRPr b="1" i="0" sz="1600" cap="none">
                <a:solidFill>
                  <a:schemeClr val="accent1"/>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15" name="Google Shape;215;p62"/>
          <p:cNvSpPr txBox="1"/>
          <p:nvPr>
            <p:ph type="title"/>
          </p:nvPr>
        </p:nvSpPr>
        <p:spPr>
          <a:xfrm>
            <a:off x="422226" y="383289"/>
            <a:ext cx="9144000"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16" name="Google Shape;216;p62"/>
          <p:cNvPicPr preferRelativeResize="0"/>
          <p:nvPr/>
        </p:nvPicPr>
        <p:blipFill rotWithShape="1">
          <a:blip r:embed="rId3">
            <a:alphaModFix/>
          </a:blip>
          <a:srcRect b="0" l="0" r="0" t="0"/>
          <a:stretch/>
        </p:blipFill>
        <p:spPr>
          <a:xfrm>
            <a:off x="542290" y="5666560"/>
            <a:ext cx="3241915" cy="633600"/>
          </a:xfrm>
          <a:prstGeom prst="rect">
            <a:avLst/>
          </a:prstGeom>
          <a:noFill/>
          <a:ln>
            <a:noFill/>
          </a:ln>
        </p:spPr>
      </p:pic>
      <p:pic>
        <p:nvPicPr>
          <p:cNvPr id="217" name="Google Shape;217;p62"/>
          <p:cNvPicPr preferRelativeResize="0"/>
          <p:nvPr/>
        </p:nvPicPr>
        <p:blipFill rotWithShape="1">
          <a:blip r:embed="rId4">
            <a:alphaModFix/>
          </a:blip>
          <a:srcRect b="0" l="0" r="0" t="0"/>
          <a:stretch/>
        </p:blipFill>
        <p:spPr>
          <a:xfrm>
            <a:off x="10000802" y="5524745"/>
            <a:ext cx="1648908" cy="68466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a" showMasterSp="0">
  <p:cSld name="Title Slide 6a">
    <p:spTree>
      <p:nvGrpSpPr>
        <p:cNvPr id="218" name="Shape 218"/>
        <p:cNvGrpSpPr/>
        <p:nvPr/>
      </p:nvGrpSpPr>
      <p:grpSpPr>
        <a:xfrm>
          <a:off x="0" y="0"/>
          <a:ext cx="0" cy="0"/>
          <a:chOff x="0" y="0"/>
          <a:chExt cx="0" cy="0"/>
        </a:xfrm>
      </p:grpSpPr>
      <p:pic>
        <p:nvPicPr>
          <p:cNvPr id="219" name="Google Shape;219;p6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20" name="Google Shape;220;p63"/>
          <p:cNvSpPr txBox="1"/>
          <p:nvPr>
            <p:ph idx="1" type="subTitle"/>
          </p:nvPr>
        </p:nvSpPr>
        <p:spPr>
          <a:xfrm>
            <a:off x="422226" y="3681862"/>
            <a:ext cx="6564111"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1" name="Google Shape;221;p63"/>
          <p:cNvSpPr txBox="1"/>
          <p:nvPr>
            <p:ph type="title"/>
          </p:nvPr>
        </p:nvSpPr>
        <p:spPr>
          <a:xfrm>
            <a:off x="422226" y="2619306"/>
            <a:ext cx="6564111"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22" name="Google Shape;222;p63"/>
          <p:cNvPicPr preferRelativeResize="0"/>
          <p:nvPr/>
        </p:nvPicPr>
        <p:blipFill rotWithShape="1">
          <a:blip r:embed="rId3">
            <a:alphaModFix/>
          </a:blip>
          <a:srcRect b="0" l="0" r="0" t="0"/>
          <a:stretch/>
        </p:blipFill>
        <p:spPr>
          <a:xfrm>
            <a:off x="500194" y="707010"/>
            <a:ext cx="1970265" cy="818104"/>
          </a:xfrm>
          <a:prstGeom prst="rect">
            <a:avLst/>
          </a:prstGeom>
          <a:noFill/>
          <a:ln>
            <a:noFill/>
          </a:ln>
        </p:spPr>
      </p:pic>
      <p:pic>
        <p:nvPicPr>
          <p:cNvPr id="223" name="Google Shape;223;p63"/>
          <p:cNvPicPr preferRelativeResize="0"/>
          <p:nvPr/>
        </p:nvPicPr>
        <p:blipFill rotWithShape="1">
          <a:blip r:embed="rId4">
            <a:alphaModFix/>
          </a:blip>
          <a:srcRect b="0" l="0" r="0" t="0"/>
          <a:stretch/>
        </p:blipFill>
        <p:spPr>
          <a:xfrm>
            <a:off x="542290" y="5755507"/>
            <a:ext cx="2794879" cy="54623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b" showMasterSp="0">
  <p:cSld name="Title Slide 6b">
    <p:spTree>
      <p:nvGrpSpPr>
        <p:cNvPr id="224" name="Shape 224"/>
        <p:cNvGrpSpPr/>
        <p:nvPr/>
      </p:nvGrpSpPr>
      <p:grpSpPr>
        <a:xfrm>
          <a:off x="0" y="0"/>
          <a:ext cx="0" cy="0"/>
          <a:chOff x="0" y="0"/>
          <a:chExt cx="0" cy="0"/>
        </a:xfrm>
      </p:grpSpPr>
      <p:pic>
        <p:nvPicPr>
          <p:cNvPr id="225" name="Google Shape;225;p6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26" name="Google Shape;226;p64"/>
          <p:cNvSpPr txBox="1"/>
          <p:nvPr>
            <p:ph idx="1" type="subTitle"/>
          </p:nvPr>
        </p:nvSpPr>
        <p:spPr>
          <a:xfrm>
            <a:off x="422226" y="3477631"/>
            <a:ext cx="6564110"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7" name="Google Shape;227;p64"/>
          <p:cNvSpPr txBox="1"/>
          <p:nvPr>
            <p:ph type="title"/>
          </p:nvPr>
        </p:nvSpPr>
        <p:spPr>
          <a:xfrm>
            <a:off x="422225" y="2415075"/>
            <a:ext cx="6564111"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28" name="Google Shape;228;p64"/>
          <p:cNvPicPr preferRelativeResize="0"/>
          <p:nvPr/>
        </p:nvPicPr>
        <p:blipFill rotWithShape="1">
          <a:blip r:embed="rId3">
            <a:alphaModFix/>
          </a:blip>
          <a:srcRect b="0" l="0" r="0" t="0"/>
          <a:stretch/>
        </p:blipFill>
        <p:spPr>
          <a:xfrm>
            <a:off x="500194" y="5692896"/>
            <a:ext cx="1601322" cy="664910"/>
          </a:xfrm>
          <a:prstGeom prst="rect">
            <a:avLst/>
          </a:prstGeom>
          <a:noFill/>
          <a:ln>
            <a:noFill/>
          </a:ln>
        </p:spPr>
      </p:pic>
      <p:pic>
        <p:nvPicPr>
          <p:cNvPr id="229" name="Google Shape;229;p64"/>
          <p:cNvPicPr preferRelativeResize="0"/>
          <p:nvPr/>
        </p:nvPicPr>
        <p:blipFill rotWithShape="1">
          <a:blip r:embed="rId4">
            <a:alphaModFix/>
          </a:blip>
          <a:srcRect b="0" l="0" r="0" t="0"/>
          <a:stretch/>
        </p:blipFill>
        <p:spPr>
          <a:xfrm>
            <a:off x="542291" y="567884"/>
            <a:ext cx="3332560" cy="65131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a" showMasterSp="0">
  <p:cSld name="Title Slide 7a">
    <p:spTree>
      <p:nvGrpSpPr>
        <p:cNvPr id="230" name="Shape 230"/>
        <p:cNvGrpSpPr/>
        <p:nvPr/>
      </p:nvGrpSpPr>
      <p:grpSpPr>
        <a:xfrm>
          <a:off x="0" y="0"/>
          <a:ext cx="0" cy="0"/>
          <a:chOff x="0" y="0"/>
          <a:chExt cx="0" cy="0"/>
        </a:xfrm>
      </p:grpSpPr>
      <p:pic>
        <p:nvPicPr>
          <p:cNvPr id="231" name="Google Shape;231;p6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32" name="Google Shape;232;p65"/>
          <p:cNvSpPr txBox="1"/>
          <p:nvPr>
            <p:ph idx="1" type="subTitle"/>
          </p:nvPr>
        </p:nvSpPr>
        <p:spPr>
          <a:xfrm>
            <a:off x="422226" y="3795136"/>
            <a:ext cx="5617627"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3" name="Google Shape;233;p65"/>
          <p:cNvSpPr txBox="1"/>
          <p:nvPr>
            <p:ph type="title"/>
          </p:nvPr>
        </p:nvSpPr>
        <p:spPr>
          <a:xfrm>
            <a:off x="422226" y="2732580"/>
            <a:ext cx="5617627"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34" name="Google Shape;234;p65"/>
          <p:cNvPicPr preferRelativeResize="0"/>
          <p:nvPr/>
        </p:nvPicPr>
        <p:blipFill rotWithShape="1">
          <a:blip r:embed="rId3">
            <a:alphaModFix/>
          </a:blip>
          <a:srcRect b="0" l="0" r="0" t="0"/>
          <a:stretch/>
        </p:blipFill>
        <p:spPr>
          <a:xfrm>
            <a:off x="542290" y="5755507"/>
            <a:ext cx="2794879" cy="546231"/>
          </a:xfrm>
          <a:prstGeom prst="rect">
            <a:avLst/>
          </a:prstGeom>
          <a:noFill/>
          <a:ln>
            <a:noFill/>
          </a:ln>
        </p:spPr>
      </p:pic>
      <p:pic>
        <p:nvPicPr>
          <p:cNvPr id="235" name="Google Shape;235;p65"/>
          <p:cNvPicPr preferRelativeResize="0"/>
          <p:nvPr/>
        </p:nvPicPr>
        <p:blipFill rotWithShape="1">
          <a:blip r:embed="rId4">
            <a:alphaModFix/>
          </a:blip>
          <a:srcRect b="0" l="0" r="0" t="0"/>
          <a:stretch/>
        </p:blipFill>
        <p:spPr>
          <a:xfrm>
            <a:off x="500194" y="707010"/>
            <a:ext cx="1970265" cy="81810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showMasterSp="0">
  <p:cSld name="Title Slide 8">
    <p:spTree>
      <p:nvGrpSpPr>
        <p:cNvPr id="236" name="Shape 236"/>
        <p:cNvGrpSpPr/>
        <p:nvPr/>
      </p:nvGrpSpPr>
      <p:grpSpPr>
        <a:xfrm>
          <a:off x="0" y="0"/>
          <a:ext cx="0" cy="0"/>
          <a:chOff x="0" y="0"/>
          <a:chExt cx="0" cy="0"/>
        </a:xfrm>
      </p:grpSpPr>
      <p:pic>
        <p:nvPicPr>
          <p:cNvPr id="237" name="Google Shape;237;p6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38" name="Google Shape;238;p67"/>
          <p:cNvSpPr txBox="1"/>
          <p:nvPr>
            <p:ph idx="1" type="subTitle"/>
          </p:nvPr>
        </p:nvSpPr>
        <p:spPr>
          <a:xfrm>
            <a:off x="422226" y="1445845"/>
            <a:ext cx="9144000"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accent1"/>
              </a:buClr>
              <a:buSzPts val="1600"/>
              <a:buNone/>
              <a:defRPr b="1" i="0" sz="1600" cap="none">
                <a:solidFill>
                  <a:schemeClr val="accent1"/>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9" name="Google Shape;239;p67"/>
          <p:cNvSpPr txBox="1"/>
          <p:nvPr>
            <p:ph type="title"/>
          </p:nvPr>
        </p:nvSpPr>
        <p:spPr>
          <a:xfrm>
            <a:off x="422226" y="383289"/>
            <a:ext cx="9144000"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40" name="Google Shape;240;p67"/>
          <p:cNvPicPr preferRelativeResize="0"/>
          <p:nvPr/>
        </p:nvPicPr>
        <p:blipFill rotWithShape="1">
          <a:blip r:embed="rId3">
            <a:alphaModFix/>
          </a:blip>
          <a:srcRect b="0" l="0" r="0" t="0"/>
          <a:stretch/>
        </p:blipFill>
        <p:spPr>
          <a:xfrm>
            <a:off x="10000802" y="5524745"/>
            <a:ext cx="1648908" cy="684669"/>
          </a:xfrm>
          <a:prstGeom prst="rect">
            <a:avLst/>
          </a:prstGeom>
          <a:noFill/>
          <a:ln>
            <a:noFill/>
          </a:ln>
        </p:spPr>
      </p:pic>
      <p:pic>
        <p:nvPicPr>
          <p:cNvPr id="241" name="Google Shape;241;p67"/>
          <p:cNvPicPr preferRelativeResize="0"/>
          <p:nvPr/>
        </p:nvPicPr>
        <p:blipFill rotWithShape="1">
          <a:blip r:embed="rId4">
            <a:alphaModFix/>
          </a:blip>
          <a:srcRect b="0" l="0" r="0" t="0"/>
          <a:stretch/>
        </p:blipFill>
        <p:spPr>
          <a:xfrm>
            <a:off x="542289" y="5666560"/>
            <a:ext cx="3252473" cy="63359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showMasterSp="0">
  <p:cSld name="Title Slide 9">
    <p:spTree>
      <p:nvGrpSpPr>
        <p:cNvPr id="242" name="Shape 242"/>
        <p:cNvGrpSpPr/>
        <p:nvPr/>
      </p:nvGrpSpPr>
      <p:grpSpPr>
        <a:xfrm>
          <a:off x="0" y="0"/>
          <a:ext cx="0" cy="0"/>
          <a:chOff x="0" y="0"/>
          <a:chExt cx="0" cy="0"/>
        </a:xfrm>
      </p:grpSpPr>
      <p:pic>
        <p:nvPicPr>
          <p:cNvPr id="243" name="Google Shape;243;p68"/>
          <p:cNvPicPr preferRelativeResize="0"/>
          <p:nvPr/>
        </p:nvPicPr>
        <p:blipFill rotWithShape="1">
          <a:blip r:embed="rId2">
            <a:alphaModFix/>
          </a:blip>
          <a:srcRect b="0" l="405" r="0" t="0"/>
          <a:stretch/>
        </p:blipFill>
        <p:spPr>
          <a:xfrm>
            <a:off x="0" y="0"/>
            <a:ext cx="12192000" cy="6858000"/>
          </a:xfrm>
          <a:prstGeom prst="rect">
            <a:avLst/>
          </a:prstGeom>
          <a:noFill/>
          <a:ln>
            <a:noFill/>
          </a:ln>
        </p:spPr>
      </p:pic>
      <p:sp>
        <p:nvSpPr>
          <p:cNvPr id="244" name="Google Shape;244;p68"/>
          <p:cNvSpPr txBox="1"/>
          <p:nvPr>
            <p:ph idx="1" type="subTitle"/>
          </p:nvPr>
        </p:nvSpPr>
        <p:spPr>
          <a:xfrm>
            <a:off x="422226" y="1445845"/>
            <a:ext cx="9144000"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accent1"/>
              </a:buClr>
              <a:buSzPts val="1600"/>
              <a:buNone/>
              <a:defRPr b="1" i="0" sz="1600" cap="none">
                <a:solidFill>
                  <a:schemeClr val="accent1"/>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5" name="Google Shape;245;p68"/>
          <p:cNvSpPr txBox="1"/>
          <p:nvPr>
            <p:ph type="title"/>
          </p:nvPr>
        </p:nvSpPr>
        <p:spPr>
          <a:xfrm>
            <a:off x="422226" y="383289"/>
            <a:ext cx="9144000"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p68"/>
          <p:cNvSpPr/>
          <p:nvPr/>
        </p:nvSpPr>
        <p:spPr>
          <a:xfrm flipH="1" rot="5400000">
            <a:off x="4318196" y="-1015803"/>
            <a:ext cx="3532909" cy="12214697"/>
          </a:xfrm>
          <a:prstGeom prst="rect">
            <a:avLst/>
          </a:prstGeom>
          <a:gradFill>
            <a:gsLst>
              <a:gs pos="0">
                <a:srgbClr val="FFFFFF">
                  <a:alpha val="83921"/>
                </a:srgbClr>
              </a:gs>
              <a:gs pos="30000">
                <a:srgbClr val="FFFFFF">
                  <a:alpha val="74117"/>
                </a:srgbClr>
              </a:gs>
              <a:gs pos="52999">
                <a:srgbClr val="FFFFFF">
                  <a:alpha val="54117"/>
                </a:srgbClr>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47" name="Google Shape;247;p68"/>
          <p:cNvPicPr preferRelativeResize="0"/>
          <p:nvPr/>
        </p:nvPicPr>
        <p:blipFill rotWithShape="1">
          <a:blip r:embed="rId3">
            <a:alphaModFix/>
          </a:blip>
          <a:srcRect b="0" l="0" r="0" t="0"/>
          <a:stretch/>
        </p:blipFill>
        <p:spPr>
          <a:xfrm>
            <a:off x="542290" y="5666560"/>
            <a:ext cx="3241915" cy="633600"/>
          </a:xfrm>
          <a:prstGeom prst="rect">
            <a:avLst/>
          </a:prstGeom>
          <a:noFill/>
          <a:ln>
            <a:noFill/>
          </a:ln>
        </p:spPr>
      </p:pic>
      <p:pic>
        <p:nvPicPr>
          <p:cNvPr id="248" name="Google Shape;248;p68"/>
          <p:cNvPicPr preferRelativeResize="0"/>
          <p:nvPr/>
        </p:nvPicPr>
        <p:blipFill rotWithShape="1">
          <a:blip r:embed="rId4">
            <a:alphaModFix/>
          </a:blip>
          <a:srcRect b="0" l="0" r="0" t="0"/>
          <a:stretch/>
        </p:blipFill>
        <p:spPr>
          <a:xfrm>
            <a:off x="10000802" y="5524745"/>
            <a:ext cx="1648908" cy="68466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a" showMasterSp="0">
  <p:cSld name="Title Slide 10a">
    <p:spTree>
      <p:nvGrpSpPr>
        <p:cNvPr id="249" name="Shape 249"/>
        <p:cNvGrpSpPr/>
        <p:nvPr/>
      </p:nvGrpSpPr>
      <p:grpSpPr>
        <a:xfrm>
          <a:off x="0" y="0"/>
          <a:ext cx="0" cy="0"/>
          <a:chOff x="0" y="0"/>
          <a:chExt cx="0" cy="0"/>
        </a:xfrm>
      </p:grpSpPr>
      <p:pic>
        <p:nvPicPr>
          <p:cNvPr id="250" name="Google Shape;250;p6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51" name="Google Shape;251;p69"/>
          <p:cNvSpPr txBox="1"/>
          <p:nvPr>
            <p:ph idx="1" type="subTitle"/>
          </p:nvPr>
        </p:nvSpPr>
        <p:spPr>
          <a:xfrm>
            <a:off x="422226" y="3795136"/>
            <a:ext cx="5621127"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2" name="Google Shape;252;p69"/>
          <p:cNvSpPr txBox="1"/>
          <p:nvPr>
            <p:ph type="title"/>
          </p:nvPr>
        </p:nvSpPr>
        <p:spPr>
          <a:xfrm>
            <a:off x="422226" y="2732580"/>
            <a:ext cx="5621127"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53" name="Google Shape;253;p69"/>
          <p:cNvPicPr preferRelativeResize="0"/>
          <p:nvPr/>
        </p:nvPicPr>
        <p:blipFill rotWithShape="1">
          <a:blip r:embed="rId3">
            <a:alphaModFix/>
          </a:blip>
          <a:srcRect b="0" l="0" r="0" t="0"/>
          <a:stretch/>
        </p:blipFill>
        <p:spPr>
          <a:xfrm>
            <a:off x="542290" y="5755507"/>
            <a:ext cx="2794879" cy="546231"/>
          </a:xfrm>
          <a:prstGeom prst="rect">
            <a:avLst/>
          </a:prstGeom>
          <a:noFill/>
          <a:ln>
            <a:noFill/>
          </a:ln>
        </p:spPr>
      </p:pic>
      <p:pic>
        <p:nvPicPr>
          <p:cNvPr id="254" name="Google Shape;254;p69"/>
          <p:cNvPicPr preferRelativeResize="0"/>
          <p:nvPr/>
        </p:nvPicPr>
        <p:blipFill rotWithShape="1">
          <a:blip r:embed="rId4">
            <a:alphaModFix/>
          </a:blip>
          <a:srcRect b="0" l="0" r="0" t="0"/>
          <a:stretch/>
        </p:blipFill>
        <p:spPr>
          <a:xfrm>
            <a:off x="500194" y="707010"/>
            <a:ext cx="1970265" cy="81810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b" showMasterSp="0">
  <p:cSld name="Title Slide 10b">
    <p:spTree>
      <p:nvGrpSpPr>
        <p:cNvPr id="255" name="Shape 255"/>
        <p:cNvGrpSpPr/>
        <p:nvPr/>
      </p:nvGrpSpPr>
      <p:grpSpPr>
        <a:xfrm>
          <a:off x="0" y="0"/>
          <a:ext cx="0" cy="0"/>
          <a:chOff x="0" y="0"/>
          <a:chExt cx="0" cy="0"/>
        </a:xfrm>
      </p:grpSpPr>
      <p:pic>
        <p:nvPicPr>
          <p:cNvPr id="256" name="Google Shape;256;p70"/>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57" name="Google Shape;257;p70"/>
          <p:cNvPicPr preferRelativeResize="0"/>
          <p:nvPr/>
        </p:nvPicPr>
        <p:blipFill rotWithShape="1">
          <a:blip r:embed="rId3">
            <a:alphaModFix/>
          </a:blip>
          <a:srcRect b="0" l="0" r="0" t="0"/>
          <a:stretch/>
        </p:blipFill>
        <p:spPr>
          <a:xfrm>
            <a:off x="500194" y="5692896"/>
            <a:ext cx="1601322" cy="664910"/>
          </a:xfrm>
          <a:prstGeom prst="rect">
            <a:avLst/>
          </a:prstGeom>
          <a:noFill/>
          <a:ln>
            <a:noFill/>
          </a:ln>
        </p:spPr>
      </p:pic>
      <p:pic>
        <p:nvPicPr>
          <p:cNvPr id="258" name="Google Shape;258;p70"/>
          <p:cNvPicPr preferRelativeResize="0"/>
          <p:nvPr/>
        </p:nvPicPr>
        <p:blipFill rotWithShape="1">
          <a:blip r:embed="rId4">
            <a:alphaModFix/>
          </a:blip>
          <a:srcRect b="0" l="0" r="0" t="0"/>
          <a:stretch/>
        </p:blipFill>
        <p:spPr>
          <a:xfrm>
            <a:off x="542291" y="567884"/>
            <a:ext cx="3332560" cy="651316"/>
          </a:xfrm>
          <a:prstGeom prst="rect">
            <a:avLst/>
          </a:prstGeom>
          <a:noFill/>
          <a:ln>
            <a:noFill/>
          </a:ln>
        </p:spPr>
      </p:pic>
      <p:sp>
        <p:nvSpPr>
          <p:cNvPr id="259" name="Google Shape;259;p70"/>
          <p:cNvSpPr txBox="1"/>
          <p:nvPr>
            <p:ph idx="1" type="subTitle"/>
          </p:nvPr>
        </p:nvSpPr>
        <p:spPr>
          <a:xfrm>
            <a:off x="422226" y="3620256"/>
            <a:ext cx="5621127"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60" name="Google Shape;260;p70"/>
          <p:cNvSpPr txBox="1"/>
          <p:nvPr>
            <p:ph type="title"/>
          </p:nvPr>
        </p:nvSpPr>
        <p:spPr>
          <a:xfrm>
            <a:off x="422226" y="2557700"/>
            <a:ext cx="5621127"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a" showMasterSp="0">
  <p:cSld name="Title Slide 11a">
    <p:spTree>
      <p:nvGrpSpPr>
        <p:cNvPr id="261" name="Shape 261"/>
        <p:cNvGrpSpPr/>
        <p:nvPr/>
      </p:nvGrpSpPr>
      <p:grpSpPr>
        <a:xfrm>
          <a:off x="0" y="0"/>
          <a:ext cx="0" cy="0"/>
          <a:chOff x="0" y="0"/>
          <a:chExt cx="0" cy="0"/>
        </a:xfrm>
      </p:grpSpPr>
      <p:sp>
        <p:nvSpPr>
          <p:cNvPr id="262" name="Google Shape;262;p7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3" name="Google Shape;263;p71"/>
          <p:cNvSpPr txBox="1"/>
          <p:nvPr>
            <p:ph idx="1" type="subTitle"/>
          </p:nvPr>
        </p:nvSpPr>
        <p:spPr>
          <a:xfrm>
            <a:off x="422226" y="3795136"/>
            <a:ext cx="5203322"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lt1"/>
              </a:buClr>
              <a:buSzPts val="1600"/>
              <a:buNone/>
              <a:defRPr b="1" i="0" sz="1600" cap="none">
                <a:solidFill>
                  <a:schemeClr val="lt1"/>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64" name="Google Shape;264;p71"/>
          <p:cNvSpPr txBox="1"/>
          <p:nvPr>
            <p:ph type="title"/>
          </p:nvPr>
        </p:nvSpPr>
        <p:spPr>
          <a:xfrm>
            <a:off x="422226" y="2728671"/>
            <a:ext cx="5203322"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Arial"/>
              <a:buNone/>
              <a:defRPr b="1" i="0"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65" name="Google Shape;265;p71"/>
          <p:cNvPicPr preferRelativeResize="0"/>
          <p:nvPr/>
        </p:nvPicPr>
        <p:blipFill rotWithShape="1">
          <a:blip r:embed="rId2">
            <a:alphaModFix/>
          </a:blip>
          <a:srcRect b="0" l="0" r="0" t="0"/>
          <a:stretch/>
        </p:blipFill>
        <p:spPr>
          <a:xfrm>
            <a:off x="6321287" y="2557205"/>
            <a:ext cx="5711686" cy="3964993"/>
          </a:xfrm>
          <a:prstGeom prst="rect">
            <a:avLst/>
          </a:prstGeom>
          <a:noFill/>
          <a:ln>
            <a:noFill/>
          </a:ln>
        </p:spPr>
      </p:pic>
      <p:pic>
        <p:nvPicPr>
          <p:cNvPr id="266" name="Google Shape;266;p71"/>
          <p:cNvPicPr preferRelativeResize="0"/>
          <p:nvPr/>
        </p:nvPicPr>
        <p:blipFill rotWithShape="1">
          <a:blip r:embed="rId3">
            <a:alphaModFix/>
          </a:blip>
          <a:srcRect b="0" l="0" r="0" t="0"/>
          <a:stretch/>
        </p:blipFill>
        <p:spPr>
          <a:xfrm>
            <a:off x="542290" y="5755507"/>
            <a:ext cx="2794880" cy="544457"/>
          </a:xfrm>
          <a:prstGeom prst="rect">
            <a:avLst/>
          </a:prstGeom>
          <a:noFill/>
          <a:ln>
            <a:noFill/>
          </a:ln>
        </p:spPr>
      </p:pic>
      <p:pic>
        <p:nvPicPr>
          <p:cNvPr id="267" name="Google Shape;267;p71"/>
          <p:cNvPicPr preferRelativeResize="0"/>
          <p:nvPr/>
        </p:nvPicPr>
        <p:blipFill rotWithShape="1">
          <a:blip r:embed="rId4">
            <a:alphaModFix/>
          </a:blip>
          <a:srcRect b="0" l="0" r="0" t="0"/>
          <a:stretch/>
        </p:blipFill>
        <p:spPr>
          <a:xfrm>
            <a:off x="500194" y="707010"/>
            <a:ext cx="1825563" cy="75802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86"/>
          <p:cNvSpPr txBox="1"/>
          <p:nvPr>
            <p:ph type="title"/>
          </p:nvPr>
        </p:nvSpPr>
        <p:spPr>
          <a:xfrm>
            <a:off x="422226" y="305135"/>
            <a:ext cx="9510245"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86"/>
          <p:cNvSpPr txBox="1"/>
          <p:nvPr>
            <p:ph idx="1" type="body"/>
          </p:nvPr>
        </p:nvSpPr>
        <p:spPr>
          <a:xfrm>
            <a:off x="422226" y="1452287"/>
            <a:ext cx="9510245" cy="42627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Clr>
                <a:schemeClr val="dk2"/>
              </a:buClr>
              <a:buSzPts val="1800"/>
              <a:buChar char="•"/>
              <a:defRPr/>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86"/>
          <p:cNvSpPr txBox="1"/>
          <p:nvPr>
            <p:ph idx="10" type="dt"/>
          </p:nvPr>
        </p:nvSpPr>
        <p:spPr>
          <a:xfrm>
            <a:off x="3655964" y="6319026"/>
            <a:ext cx="124874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86"/>
          <p:cNvSpPr txBox="1"/>
          <p:nvPr>
            <p:ph idx="11" type="ftr"/>
          </p:nvPr>
        </p:nvSpPr>
        <p:spPr>
          <a:xfrm>
            <a:off x="5329369" y="6319026"/>
            <a:ext cx="4603102"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86"/>
          <p:cNvSpPr txBox="1"/>
          <p:nvPr>
            <p:ph idx="12" type="sldNum"/>
          </p:nvPr>
        </p:nvSpPr>
        <p:spPr>
          <a:xfrm>
            <a:off x="11560627" y="6319026"/>
            <a:ext cx="43698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b" showMasterSp="0">
  <p:cSld name="Title Slide 11b">
    <p:spTree>
      <p:nvGrpSpPr>
        <p:cNvPr id="268" name="Shape 268"/>
        <p:cNvGrpSpPr/>
        <p:nvPr/>
      </p:nvGrpSpPr>
      <p:grpSpPr>
        <a:xfrm>
          <a:off x="0" y="0"/>
          <a:ext cx="0" cy="0"/>
          <a:chOff x="0" y="0"/>
          <a:chExt cx="0" cy="0"/>
        </a:xfrm>
      </p:grpSpPr>
      <p:sp>
        <p:nvSpPr>
          <p:cNvPr id="269" name="Google Shape;269;p72"/>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70" name="Google Shape;270;p72"/>
          <p:cNvPicPr preferRelativeResize="0"/>
          <p:nvPr/>
        </p:nvPicPr>
        <p:blipFill rotWithShape="1">
          <a:blip r:embed="rId2">
            <a:alphaModFix/>
          </a:blip>
          <a:srcRect b="0" l="0" r="0" t="0"/>
          <a:stretch/>
        </p:blipFill>
        <p:spPr>
          <a:xfrm>
            <a:off x="6321287" y="2557205"/>
            <a:ext cx="5711686" cy="3964993"/>
          </a:xfrm>
          <a:prstGeom prst="rect">
            <a:avLst/>
          </a:prstGeom>
          <a:noFill/>
          <a:ln>
            <a:noFill/>
          </a:ln>
        </p:spPr>
      </p:pic>
      <p:sp>
        <p:nvSpPr>
          <p:cNvPr id="271" name="Google Shape;271;p72"/>
          <p:cNvSpPr txBox="1"/>
          <p:nvPr>
            <p:ph idx="1" type="subTitle"/>
          </p:nvPr>
        </p:nvSpPr>
        <p:spPr>
          <a:xfrm>
            <a:off x="422226" y="3620256"/>
            <a:ext cx="5621127"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lt1"/>
              </a:buClr>
              <a:buSzPts val="1600"/>
              <a:buNone/>
              <a:defRPr b="1" i="0" sz="1600" cap="none">
                <a:solidFill>
                  <a:schemeClr val="lt1"/>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2" name="Google Shape;272;p72"/>
          <p:cNvSpPr txBox="1"/>
          <p:nvPr>
            <p:ph type="title"/>
          </p:nvPr>
        </p:nvSpPr>
        <p:spPr>
          <a:xfrm>
            <a:off x="422226" y="2557700"/>
            <a:ext cx="5621127"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Arial"/>
              <a:buNone/>
              <a:defRPr b="1">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73" name="Google Shape;273;p72"/>
          <p:cNvPicPr preferRelativeResize="0"/>
          <p:nvPr/>
        </p:nvPicPr>
        <p:blipFill rotWithShape="1">
          <a:blip r:embed="rId3">
            <a:alphaModFix/>
          </a:blip>
          <a:srcRect b="0" l="0" r="0" t="0"/>
          <a:stretch/>
        </p:blipFill>
        <p:spPr>
          <a:xfrm>
            <a:off x="542291" y="570000"/>
            <a:ext cx="3332560" cy="649200"/>
          </a:xfrm>
          <a:prstGeom prst="rect">
            <a:avLst/>
          </a:prstGeom>
          <a:noFill/>
          <a:ln>
            <a:noFill/>
          </a:ln>
        </p:spPr>
      </p:pic>
      <p:pic>
        <p:nvPicPr>
          <p:cNvPr id="274" name="Google Shape;274;p72"/>
          <p:cNvPicPr preferRelativeResize="0"/>
          <p:nvPr/>
        </p:nvPicPr>
        <p:blipFill rotWithShape="1">
          <a:blip r:embed="rId4">
            <a:alphaModFix/>
          </a:blip>
          <a:srcRect b="0" l="0" r="0" t="0"/>
          <a:stretch/>
        </p:blipFill>
        <p:spPr>
          <a:xfrm>
            <a:off x="500194" y="5692896"/>
            <a:ext cx="1601322" cy="66491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a" showMasterSp="0">
  <p:cSld name="Title Slide 12a">
    <p:spTree>
      <p:nvGrpSpPr>
        <p:cNvPr id="275" name="Shape 275"/>
        <p:cNvGrpSpPr/>
        <p:nvPr/>
      </p:nvGrpSpPr>
      <p:grpSpPr>
        <a:xfrm>
          <a:off x="0" y="0"/>
          <a:ext cx="0" cy="0"/>
          <a:chOff x="0" y="0"/>
          <a:chExt cx="0" cy="0"/>
        </a:xfrm>
      </p:grpSpPr>
      <p:pic>
        <p:nvPicPr>
          <p:cNvPr id="276" name="Google Shape;276;p7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77" name="Google Shape;277;p73"/>
          <p:cNvSpPr txBox="1"/>
          <p:nvPr>
            <p:ph idx="1" type="subTitle"/>
          </p:nvPr>
        </p:nvSpPr>
        <p:spPr>
          <a:xfrm>
            <a:off x="422226" y="3795136"/>
            <a:ext cx="5621127"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8" name="Google Shape;278;p73"/>
          <p:cNvSpPr txBox="1"/>
          <p:nvPr>
            <p:ph type="title"/>
          </p:nvPr>
        </p:nvSpPr>
        <p:spPr>
          <a:xfrm>
            <a:off x="422226" y="2732580"/>
            <a:ext cx="5621127"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79" name="Google Shape;279;p73"/>
          <p:cNvPicPr preferRelativeResize="0"/>
          <p:nvPr/>
        </p:nvPicPr>
        <p:blipFill rotWithShape="1">
          <a:blip r:embed="rId3">
            <a:alphaModFix/>
          </a:blip>
          <a:srcRect b="0" l="0" r="0" t="0"/>
          <a:stretch/>
        </p:blipFill>
        <p:spPr>
          <a:xfrm>
            <a:off x="542290" y="5755507"/>
            <a:ext cx="2794879" cy="546231"/>
          </a:xfrm>
          <a:prstGeom prst="rect">
            <a:avLst/>
          </a:prstGeom>
          <a:noFill/>
          <a:ln>
            <a:noFill/>
          </a:ln>
        </p:spPr>
      </p:pic>
      <p:pic>
        <p:nvPicPr>
          <p:cNvPr id="280" name="Google Shape;280;p73"/>
          <p:cNvPicPr preferRelativeResize="0"/>
          <p:nvPr/>
        </p:nvPicPr>
        <p:blipFill rotWithShape="1">
          <a:blip r:embed="rId4">
            <a:alphaModFix/>
          </a:blip>
          <a:srcRect b="0" l="0" r="0" t="0"/>
          <a:stretch/>
        </p:blipFill>
        <p:spPr>
          <a:xfrm>
            <a:off x="500194" y="707010"/>
            <a:ext cx="1970265" cy="81810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b" showMasterSp="0">
  <p:cSld name="Title Slide 12b">
    <p:spTree>
      <p:nvGrpSpPr>
        <p:cNvPr id="281" name="Shape 281"/>
        <p:cNvGrpSpPr/>
        <p:nvPr/>
      </p:nvGrpSpPr>
      <p:grpSpPr>
        <a:xfrm>
          <a:off x="0" y="0"/>
          <a:ext cx="0" cy="0"/>
          <a:chOff x="0" y="0"/>
          <a:chExt cx="0" cy="0"/>
        </a:xfrm>
      </p:grpSpPr>
      <p:pic>
        <p:nvPicPr>
          <p:cNvPr id="282" name="Google Shape;282;p7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83" name="Google Shape;283;p74"/>
          <p:cNvPicPr preferRelativeResize="0"/>
          <p:nvPr/>
        </p:nvPicPr>
        <p:blipFill rotWithShape="1">
          <a:blip r:embed="rId3">
            <a:alphaModFix/>
          </a:blip>
          <a:srcRect b="0" l="0" r="0" t="0"/>
          <a:stretch/>
        </p:blipFill>
        <p:spPr>
          <a:xfrm>
            <a:off x="500194" y="5692896"/>
            <a:ext cx="1601322" cy="664910"/>
          </a:xfrm>
          <a:prstGeom prst="rect">
            <a:avLst/>
          </a:prstGeom>
          <a:noFill/>
          <a:ln>
            <a:noFill/>
          </a:ln>
        </p:spPr>
      </p:pic>
      <p:pic>
        <p:nvPicPr>
          <p:cNvPr id="284" name="Google Shape;284;p74"/>
          <p:cNvPicPr preferRelativeResize="0"/>
          <p:nvPr/>
        </p:nvPicPr>
        <p:blipFill rotWithShape="1">
          <a:blip r:embed="rId4">
            <a:alphaModFix/>
          </a:blip>
          <a:srcRect b="0" l="0" r="0" t="0"/>
          <a:stretch/>
        </p:blipFill>
        <p:spPr>
          <a:xfrm>
            <a:off x="542291" y="567884"/>
            <a:ext cx="3332560" cy="651316"/>
          </a:xfrm>
          <a:prstGeom prst="rect">
            <a:avLst/>
          </a:prstGeom>
          <a:noFill/>
          <a:ln>
            <a:noFill/>
          </a:ln>
        </p:spPr>
      </p:pic>
      <p:sp>
        <p:nvSpPr>
          <p:cNvPr id="285" name="Google Shape;285;p74"/>
          <p:cNvSpPr txBox="1"/>
          <p:nvPr>
            <p:ph idx="1" type="subTitle"/>
          </p:nvPr>
        </p:nvSpPr>
        <p:spPr>
          <a:xfrm>
            <a:off x="422226" y="3620256"/>
            <a:ext cx="5621127"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86" name="Google Shape;286;p74"/>
          <p:cNvSpPr txBox="1"/>
          <p:nvPr>
            <p:ph type="title"/>
          </p:nvPr>
        </p:nvSpPr>
        <p:spPr>
          <a:xfrm>
            <a:off x="422226" y="2557700"/>
            <a:ext cx="5621127"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a" showMasterSp="0">
  <p:cSld name="Title Slide 13a">
    <p:spTree>
      <p:nvGrpSpPr>
        <p:cNvPr id="287" name="Shape 287"/>
        <p:cNvGrpSpPr/>
        <p:nvPr/>
      </p:nvGrpSpPr>
      <p:grpSpPr>
        <a:xfrm>
          <a:off x="0" y="0"/>
          <a:ext cx="0" cy="0"/>
          <a:chOff x="0" y="0"/>
          <a:chExt cx="0" cy="0"/>
        </a:xfrm>
      </p:grpSpPr>
      <p:pic>
        <p:nvPicPr>
          <p:cNvPr id="288" name="Google Shape;288;p7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89" name="Google Shape;289;p75"/>
          <p:cNvSpPr txBox="1"/>
          <p:nvPr>
            <p:ph idx="1" type="subTitle"/>
          </p:nvPr>
        </p:nvSpPr>
        <p:spPr>
          <a:xfrm>
            <a:off x="422226" y="3795136"/>
            <a:ext cx="5621127"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90" name="Google Shape;290;p75"/>
          <p:cNvSpPr txBox="1"/>
          <p:nvPr>
            <p:ph type="title"/>
          </p:nvPr>
        </p:nvSpPr>
        <p:spPr>
          <a:xfrm>
            <a:off x="422226" y="2732580"/>
            <a:ext cx="5621127"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91" name="Google Shape;291;p75"/>
          <p:cNvPicPr preferRelativeResize="0"/>
          <p:nvPr/>
        </p:nvPicPr>
        <p:blipFill rotWithShape="1">
          <a:blip r:embed="rId3">
            <a:alphaModFix/>
          </a:blip>
          <a:srcRect b="0" l="0" r="0" t="0"/>
          <a:stretch/>
        </p:blipFill>
        <p:spPr>
          <a:xfrm>
            <a:off x="542290" y="5755507"/>
            <a:ext cx="2794879" cy="546231"/>
          </a:xfrm>
          <a:prstGeom prst="rect">
            <a:avLst/>
          </a:prstGeom>
          <a:noFill/>
          <a:ln>
            <a:noFill/>
          </a:ln>
        </p:spPr>
      </p:pic>
      <p:pic>
        <p:nvPicPr>
          <p:cNvPr id="292" name="Google Shape;292;p75"/>
          <p:cNvPicPr preferRelativeResize="0"/>
          <p:nvPr/>
        </p:nvPicPr>
        <p:blipFill rotWithShape="1">
          <a:blip r:embed="rId4">
            <a:alphaModFix/>
          </a:blip>
          <a:srcRect b="0" l="0" r="0" t="0"/>
          <a:stretch/>
        </p:blipFill>
        <p:spPr>
          <a:xfrm>
            <a:off x="500194" y="707010"/>
            <a:ext cx="1970265" cy="81810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b" showMasterSp="0">
  <p:cSld name="Title Slide 13b">
    <p:spTree>
      <p:nvGrpSpPr>
        <p:cNvPr id="293" name="Shape 293"/>
        <p:cNvGrpSpPr/>
        <p:nvPr/>
      </p:nvGrpSpPr>
      <p:grpSpPr>
        <a:xfrm>
          <a:off x="0" y="0"/>
          <a:ext cx="0" cy="0"/>
          <a:chOff x="0" y="0"/>
          <a:chExt cx="0" cy="0"/>
        </a:xfrm>
      </p:grpSpPr>
      <p:pic>
        <p:nvPicPr>
          <p:cNvPr id="294" name="Google Shape;294;p76"/>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95" name="Google Shape;295;p76"/>
          <p:cNvPicPr preferRelativeResize="0"/>
          <p:nvPr/>
        </p:nvPicPr>
        <p:blipFill rotWithShape="1">
          <a:blip r:embed="rId3">
            <a:alphaModFix/>
          </a:blip>
          <a:srcRect b="0" l="0" r="0" t="0"/>
          <a:stretch/>
        </p:blipFill>
        <p:spPr>
          <a:xfrm>
            <a:off x="500194" y="5692896"/>
            <a:ext cx="1601322" cy="664910"/>
          </a:xfrm>
          <a:prstGeom prst="rect">
            <a:avLst/>
          </a:prstGeom>
          <a:noFill/>
          <a:ln>
            <a:noFill/>
          </a:ln>
        </p:spPr>
      </p:pic>
      <p:pic>
        <p:nvPicPr>
          <p:cNvPr id="296" name="Google Shape;296;p76"/>
          <p:cNvPicPr preferRelativeResize="0"/>
          <p:nvPr/>
        </p:nvPicPr>
        <p:blipFill rotWithShape="1">
          <a:blip r:embed="rId4">
            <a:alphaModFix/>
          </a:blip>
          <a:srcRect b="0" l="0" r="0" t="0"/>
          <a:stretch/>
        </p:blipFill>
        <p:spPr>
          <a:xfrm>
            <a:off x="542291" y="567884"/>
            <a:ext cx="3332560" cy="651316"/>
          </a:xfrm>
          <a:prstGeom prst="rect">
            <a:avLst/>
          </a:prstGeom>
          <a:noFill/>
          <a:ln>
            <a:noFill/>
          </a:ln>
        </p:spPr>
      </p:pic>
      <p:sp>
        <p:nvSpPr>
          <p:cNvPr id="297" name="Google Shape;297;p76"/>
          <p:cNvSpPr txBox="1"/>
          <p:nvPr>
            <p:ph idx="1" type="subTitle"/>
          </p:nvPr>
        </p:nvSpPr>
        <p:spPr>
          <a:xfrm>
            <a:off x="422226" y="3620256"/>
            <a:ext cx="5621127"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98" name="Google Shape;298;p76"/>
          <p:cNvSpPr txBox="1"/>
          <p:nvPr>
            <p:ph type="title"/>
          </p:nvPr>
        </p:nvSpPr>
        <p:spPr>
          <a:xfrm>
            <a:off x="422226" y="2557700"/>
            <a:ext cx="5621127"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4" showMasterSp="0">
  <p:cSld name="Title Slide 14">
    <p:spTree>
      <p:nvGrpSpPr>
        <p:cNvPr id="299" name="Shape 299"/>
        <p:cNvGrpSpPr/>
        <p:nvPr/>
      </p:nvGrpSpPr>
      <p:grpSpPr>
        <a:xfrm>
          <a:off x="0" y="0"/>
          <a:ext cx="0" cy="0"/>
          <a:chOff x="0" y="0"/>
          <a:chExt cx="0" cy="0"/>
        </a:xfrm>
      </p:grpSpPr>
      <p:pic>
        <p:nvPicPr>
          <p:cNvPr id="300" name="Google Shape;300;p7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01" name="Google Shape;301;p77"/>
          <p:cNvSpPr txBox="1"/>
          <p:nvPr>
            <p:ph idx="1" type="subTitle"/>
          </p:nvPr>
        </p:nvSpPr>
        <p:spPr>
          <a:xfrm>
            <a:off x="422226" y="1445845"/>
            <a:ext cx="9144000"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accent1"/>
              </a:buClr>
              <a:buSzPts val="1600"/>
              <a:buNone/>
              <a:defRPr b="1" i="0" sz="1600" cap="none">
                <a:solidFill>
                  <a:schemeClr val="accent1"/>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2" name="Google Shape;302;p77"/>
          <p:cNvSpPr txBox="1"/>
          <p:nvPr>
            <p:ph type="title"/>
          </p:nvPr>
        </p:nvSpPr>
        <p:spPr>
          <a:xfrm>
            <a:off x="422226" y="383289"/>
            <a:ext cx="9144000"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03" name="Google Shape;303;p77"/>
          <p:cNvPicPr preferRelativeResize="0"/>
          <p:nvPr/>
        </p:nvPicPr>
        <p:blipFill rotWithShape="1">
          <a:blip r:embed="rId3">
            <a:alphaModFix/>
          </a:blip>
          <a:srcRect b="0" l="0" r="0" t="0"/>
          <a:stretch/>
        </p:blipFill>
        <p:spPr>
          <a:xfrm>
            <a:off x="542290" y="5666560"/>
            <a:ext cx="3241915" cy="633600"/>
          </a:xfrm>
          <a:prstGeom prst="rect">
            <a:avLst/>
          </a:prstGeom>
          <a:noFill/>
          <a:ln>
            <a:noFill/>
          </a:ln>
        </p:spPr>
      </p:pic>
      <p:pic>
        <p:nvPicPr>
          <p:cNvPr id="304" name="Google Shape;304;p77"/>
          <p:cNvPicPr preferRelativeResize="0"/>
          <p:nvPr/>
        </p:nvPicPr>
        <p:blipFill rotWithShape="1">
          <a:blip r:embed="rId4">
            <a:alphaModFix/>
          </a:blip>
          <a:srcRect b="0" l="0" r="0" t="0"/>
          <a:stretch/>
        </p:blipFill>
        <p:spPr>
          <a:xfrm>
            <a:off x="10000802" y="5524745"/>
            <a:ext cx="1648908" cy="684669"/>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5" showMasterSp="0">
  <p:cSld name="Title Slide 15">
    <p:spTree>
      <p:nvGrpSpPr>
        <p:cNvPr id="305" name="Shape 305"/>
        <p:cNvGrpSpPr/>
        <p:nvPr/>
      </p:nvGrpSpPr>
      <p:grpSpPr>
        <a:xfrm>
          <a:off x="0" y="0"/>
          <a:ext cx="0" cy="0"/>
          <a:chOff x="0" y="0"/>
          <a:chExt cx="0" cy="0"/>
        </a:xfrm>
      </p:grpSpPr>
      <p:pic>
        <p:nvPicPr>
          <p:cNvPr id="306" name="Google Shape;306;p7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07" name="Google Shape;307;p78"/>
          <p:cNvSpPr txBox="1"/>
          <p:nvPr>
            <p:ph idx="1" type="subTitle"/>
          </p:nvPr>
        </p:nvSpPr>
        <p:spPr>
          <a:xfrm>
            <a:off x="422226" y="1449754"/>
            <a:ext cx="9144000"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lt1"/>
              </a:buClr>
              <a:buSzPts val="1600"/>
              <a:buNone/>
              <a:defRPr b="1" i="0" sz="1600" cap="none">
                <a:solidFill>
                  <a:schemeClr val="lt1"/>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8" name="Google Shape;308;p78"/>
          <p:cNvSpPr txBox="1"/>
          <p:nvPr>
            <p:ph type="title"/>
          </p:nvPr>
        </p:nvSpPr>
        <p:spPr>
          <a:xfrm>
            <a:off x="422226" y="383289"/>
            <a:ext cx="6406086"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Arial"/>
              <a:buNone/>
              <a:defRPr b="1" i="0"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09" name="Google Shape;309;p78"/>
          <p:cNvPicPr preferRelativeResize="0"/>
          <p:nvPr/>
        </p:nvPicPr>
        <p:blipFill rotWithShape="1">
          <a:blip r:embed="rId3">
            <a:alphaModFix/>
          </a:blip>
          <a:srcRect b="0" l="0" r="0" t="0"/>
          <a:stretch/>
        </p:blipFill>
        <p:spPr>
          <a:xfrm>
            <a:off x="542289" y="5666560"/>
            <a:ext cx="3252473" cy="633599"/>
          </a:xfrm>
          <a:prstGeom prst="rect">
            <a:avLst/>
          </a:prstGeom>
          <a:noFill/>
          <a:ln>
            <a:noFill/>
          </a:ln>
        </p:spPr>
      </p:pic>
      <p:pic>
        <p:nvPicPr>
          <p:cNvPr id="310" name="Google Shape;310;p78"/>
          <p:cNvPicPr preferRelativeResize="0"/>
          <p:nvPr/>
        </p:nvPicPr>
        <p:blipFill rotWithShape="1">
          <a:blip r:embed="rId4">
            <a:alphaModFix/>
          </a:blip>
          <a:srcRect b="0" l="0" r="0" t="0"/>
          <a:stretch/>
        </p:blipFill>
        <p:spPr>
          <a:xfrm>
            <a:off x="10000802" y="5524746"/>
            <a:ext cx="1648908" cy="684668"/>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6a" showMasterSp="0">
  <p:cSld name="Title Slide 16a">
    <p:spTree>
      <p:nvGrpSpPr>
        <p:cNvPr id="311" name="Shape 311"/>
        <p:cNvGrpSpPr/>
        <p:nvPr/>
      </p:nvGrpSpPr>
      <p:grpSpPr>
        <a:xfrm>
          <a:off x="0" y="0"/>
          <a:ext cx="0" cy="0"/>
          <a:chOff x="0" y="0"/>
          <a:chExt cx="0" cy="0"/>
        </a:xfrm>
      </p:grpSpPr>
      <p:sp>
        <p:nvSpPr>
          <p:cNvPr id="312" name="Google Shape;312;p79"/>
          <p:cNvSpPr txBox="1"/>
          <p:nvPr>
            <p:ph idx="1" type="subTitle"/>
          </p:nvPr>
        </p:nvSpPr>
        <p:spPr>
          <a:xfrm>
            <a:off x="422226" y="3681862"/>
            <a:ext cx="9144000"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13" name="Google Shape;313;p79"/>
          <p:cNvSpPr txBox="1"/>
          <p:nvPr>
            <p:ph type="title"/>
          </p:nvPr>
        </p:nvSpPr>
        <p:spPr>
          <a:xfrm>
            <a:off x="422226" y="2619306"/>
            <a:ext cx="9144000"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14" name="Google Shape;314;p79"/>
          <p:cNvPicPr preferRelativeResize="0"/>
          <p:nvPr/>
        </p:nvPicPr>
        <p:blipFill rotWithShape="1">
          <a:blip r:embed="rId2">
            <a:alphaModFix/>
          </a:blip>
          <a:srcRect b="0" l="0" r="0" t="0"/>
          <a:stretch/>
        </p:blipFill>
        <p:spPr>
          <a:xfrm>
            <a:off x="500194" y="707010"/>
            <a:ext cx="2066449" cy="858042"/>
          </a:xfrm>
          <a:prstGeom prst="rect">
            <a:avLst/>
          </a:prstGeom>
          <a:noFill/>
          <a:ln>
            <a:noFill/>
          </a:ln>
        </p:spPr>
      </p:pic>
      <p:pic>
        <p:nvPicPr>
          <p:cNvPr id="315" name="Google Shape;315;p79"/>
          <p:cNvPicPr preferRelativeResize="0"/>
          <p:nvPr/>
        </p:nvPicPr>
        <p:blipFill rotWithShape="1">
          <a:blip r:embed="rId3">
            <a:alphaModFix/>
          </a:blip>
          <a:srcRect b="0" l="0" r="0" t="0"/>
          <a:stretch/>
        </p:blipFill>
        <p:spPr>
          <a:xfrm>
            <a:off x="542290" y="5755507"/>
            <a:ext cx="2794879" cy="54623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6b" showMasterSp="0">
  <p:cSld name="Title Slide 16b">
    <p:spTree>
      <p:nvGrpSpPr>
        <p:cNvPr id="316" name="Shape 316"/>
        <p:cNvGrpSpPr/>
        <p:nvPr/>
      </p:nvGrpSpPr>
      <p:grpSpPr>
        <a:xfrm>
          <a:off x="0" y="0"/>
          <a:ext cx="0" cy="0"/>
          <a:chOff x="0" y="0"/>
          <a:chExt cx="0" cy="0"/>
        </a:xfrm>
      </p:grpSpPr>
      <p:sp>
        <p:nvSpPr>
          <p:cNvPr id="317" name="Google Shape;317;p80"/>
          <p:cNvSpPr txBox="1"/>
          <p:nvPr>
            <p:ph idx="1" type="subTitle"/>
          </p:nvPr>
        </p:nvSpPr>
        <p:spPr>
          <a:xfrm>
            <a:off x="422226" y="3477631"/>
            <a:ext cx="9144000"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18" name="Google Shape;318;p80"/>
          <p:cNvSpPr txBox="1"/>
          <p:nvPr>
            <p:ph type="title"/>
          </p:nvPr>
        </p:nvSpPr>
        <p:spPr>
          <a:xfrm>
            <a:off x="422226" y="2415075"/>
            <a:ext cx="9144000"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19" name="Google Shape;319;p80"/>
          <p:cNvPicPr preferRelativeResize="0"/>
          <p:nvPr/>
        </p:nvPicPr>
        <p:blipFill rotWithShape="1">
          <a:blip r:embed="rId2">
            <a:alphaModFix/>
          </a:blip>
          <a:srcRect b="0" l="0" r="0" t="0"/>
          <a:stretch/>
        </p:blipFill>
        <p:spPr>
          <a:xfrm>
            <a:off x="500194" y="5692896"/>
            <a:ext cx="1601322" cy="664910"/>
          </a:xfrm>
          <a:prstGeom prst="rect">
            <a:avLst/>
          </a:prstGeom>
          <a:noFill/>
          <a:ln>
            <a:noFill/>
          </a:ln>
        </p:spPr>
      </p:pic>
      <p:pic>
        <p:nvPicPr>
          <p:cNvPr id="320" name="Google Shape;320;p80"/>
          <p:cNvPicPr preferRelativeResize="0"/>
          <p:nvPr/>
        </p:nvPicPr>
        <p:blipFill rotWithShape="1">
          <a:blip r:embed="rId3">
            <a:alphaModFix/>
          </a:blip>
          <a:srcRect b="0" l="0" r="0" t="0"/>
          <a:stretch/>
        </p:blipFill>
        <p:spPr>
          <a:xfrm>
            <a:off x="542291" y="567884"/>
            <a:ext cx="3332560" cy="651316"/>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6c" showMasterSp="0">
  <p:cSld name="Title Slide 16c">
    <p:spTree>
      <p:nvGrpSpPr>
        <p:cNvPr id="321" name="Shape 321"/>
        <p:cNvGrpSpPr/>
        <p:nvPr/>
      </p:nvGrpSpPr>
      <p:grpSpPr>
        <a:xfrm>
          <a:off x="0" y="0"/>
          <a:ext cx="0" cy="0"/>
          <a:chOff x="0" y="0"/>
          <a:chExt cx="0" cy="0"/>
        </a:xfrm>
      </p:grpSpPr>
      <p:sp>
        <p:nvSpPr>
          <p:cNvPr id="322" name="Google Shape;322;p81"/>
          <p:cNvSpPr txBox="1"/>
          <p:nvPr>
            <p:ph idx="1" type="subTitle"/>
          </p:nvPr>
        </p:nvSpPr>
        <p:spPr>
          <a:xfrm>
            <a:off x="422226" y="1445845"/>
            <a:ext cx="9144000" cy="101939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800"/>
              </a:spcBef>
              <a:spcAft>
                <a:spcPts val="0"/>
              </a:spcAft>
              <a:buClr>
                <a:schemeClr val="accent1"/>
              </a:buClr>
              <a:buSzPts val="1600"/>
              <a:buNone/>
              <a:defRPr b="1" i="0" sz="1600" cap="none">
                <a:solidFill>
                  <a:schemeClr val="accent1"/>
                </a:solidFill>
                <a:latin typeface="Arial"/>
                <a:ea typeface="Arial"/>
                <a:cs typeface="Arial"/>
                <a:sym typeface="Arial"/>
              </a:defRPr>
            </a:lvl1pPr>
            <a:lvl2pPr lvl="1" algn="ctr">
              <a:lnSpc>
                <a:spcPct val="90000"/>
              </a:lnSpc>
              <a:spcBef>
                <a:spcPts val="500"/>
              </a:spcBef>
              <a:spcAft>
                <a:spcPts val="0"/>
              </a:spcAft>
              <a:buClr>
                <a:schemeClr val="dk2"/>
              </a:buClr>
              <a:buSzPts val="12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3" name="Google Shape;323;p81"/>
          <p:cNvSpPr txBox="1"/>
          <p:nvPr>
            <p:ph type="title"/>
          </p:nvPr>
        </p:nvSpPr>
        <p:spPr>
          <a:xfrm>
            <a:off x="422226" y="383288"/>
            <a:ext cx="6406086"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b="1" i="0" cap="none">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24" name="Google Shape;324;p81"/>
          <p:cNvPicPr preferRelativeResize="0"/>
          <p:nvPr/>
        </p:nvPicPr>
        <p:blipFill rotWithShape="1">
          <a:blip r:embed="rId2">
            <a:alphaModFix/>
          </a:blip>
          <a:srcRect b="0" l="0" r="0" t="0"/>
          <a:stretch/>
        </p:blipFill>
        <p:spPr>
          <a:xfrm>
            <a:off x="542290" y="5666560"/>
            <a:ext cx="3241915" cy="633600"/>
          </a:xfrm>
          <a:prstGeom prst="rect">
            <a:avLst/>
          </a:prstGeom>
          <a:noFill/>
          <a:ln>
            <a:noFill/>
          </a:ln>
        </p:spPr>
      </p:pic>
      <p:pic>
        <p:nvPicPr>
          <p:cNvPr id="325" name="Google Shape;325;p81"/>
          <p:cNvPicPr preferRelativeResize="0"/>
          <p:nvPr/>
        </p:nvPicPr>
        <p:blipFill rotWithShape="1">
          <a:blip r:embed="rId3">
            <a:alphaModFix/>
          </a:blip>
          <a:srcRect b="0" l="0" r="0" t="0"/>
          <a:stretch/>
        </p:blipFill>
        <p:spPr>
          <a:xfrm>
            <a:off x="10000802" y="5524745"/>
            <a:ext cx="1648908" cy="68466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head and Content">
  <p:cSld name="Title, Subhead and Content">
    <p:spTree>
      <p:nvGrpSpPr>
        <p:cNvPr id="33" name="Shape 33"/>
        <p:cNvGrpSpPr/>
        <p:nvPr/>
      </p:nvGrpSpPr>
      <p:grpSpPr>
        <a:xfrm>
          <a:off x="0" y="0"/>
          <a:ext cx="0" cy="0"/>
          <a:chOff x="0" y="0"/>
          <a:chExt cx="0" cy="0"/>
        </a:xfrm>
      </p:grpSpPr>
      <p:sp>
        <p:nvSpPr>
          <p:cNvPr id="34" name="Google Shape;34;p87"/>
          <p:cNvSpPr txBox="1"/>
          <p:nvPr>
            <p:ph idx="1" type="body"/>
          </p:nvPr>
        </p:nvSpPr>
        <p:spPr>
          <a:xfrm>
            <a:off x="422226" y="1380941"/>
            <a:ext cx="9510245" cy="41786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800"/>
              </a:spcBef>
              <a:spcAft>
                <a:spcPts val="0"/>
              </a:spcAft>
              <a:buClr>
                <a:schemeClr val="accent1"/>
              </a:buClr>
              <a:buSzPts val="2000"/>
              <a:buNone/>
              <a:defRPr b="0" i="0" sz="2000" cap="none">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200"/>
              <a:buNone/>
              <a:defRPr b="1" sz="2000"/>
            </a:lvl2pPr>
            <a:lvl3pPr indent="-228600" lvl="2" marL="1371600" algn="l">
              <a:lnSpc>
                <a:spcPct val="90000"/>
              </a:lnSpc>
              <a:spcBef>
                <a:spcPts val="500"/>
              </a:spcBef>
              <a:spcAft>
                <a:spcPts val="0"/>
              </a:spcAft>
              <a:buClr>
                <a:schemeClr val="dk2"/>
              </a:buClr>
              <a:buSzPts val="1800"/>
              <a:buNone/>
              <a:defRPr b="1" sz="1800"/>
            </a:lvl3pPr>
            <a:lvl4pPr indent="-228600" lvl="3" marL="1828800" algn="l">
              <a:lnSpc>
                <a:spcPct val="90000"/>
              </a:lnSpc>
              <a:spcBef>
                <a:spcPts val="500"/>
              </a:spcBef>
              <a:spcAft>
                <a:spcPts val="0"/>
              </a:spcAft>
              <a:buClr>
                <a:schemeClr val="dk2"/>
              </a:buClr>
              <a:buSzPts val="1600"/>
              <a:buNone/>
              <a:defRPr b="1" sz="1600"/>
            </a:lvl4pPr>
            <a:lvl5pPr indent="-228600" lvl="4" marL="2286000" algn="l">
              <a:lnSpc>
                <a:spcPct val="90000"/>
              </a:lnSpc>
              <a:spcBef>
                <a:spcPts val="500"/>
              </a:spcBef>
              <a:spcAft>
                <a:spcPts val="0"/>
              </a:spcAft>
              <a:buClr>
                <a:schemeClr val="dk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 name="Google Shape;35;p87"/>
          <p:cNvSpPr txBox="1"/>
          <p:nvPr>
            <p:ph idx="2" type="body"/>
          </p:nvPr>
        </p:nvSpPr>
        <p:spPr>
          <a:xfrm>
            <a:off x="422226" y="1994761"/>
            <a:ext cx="9510245" cy="3710445"/>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800"/>
              </a:spcBef>
              <a:spcAft>
                <a:spcPts val="0"/>
              </a:spcAft>
              <a:buClr>
                <a:schemeClr val="dk2"/>
              </a:buClr>
              <a:buSzPts val="2000"/>
              <a:buChar char="•"/>
              <a:defRPr>
                <a:latin typeface="Arial"/>
                <a:ea typeface="Arial"/>
                <a:cs typeface="Arial"/>
                <a:sym typeface="Arial"/>
              </a:defRPr>
            </a:lvl1pPr>
            <a:lvl2pPr indent="-297180" lvl="1" marL="914400" algn="l">
              <a:lnSpc>
                <a:spcPct val="90000"/>
              </a:lnSpc>
              <a:spcBef>
                <a:spcPts val="500"/>
              </a:spcBef>
              <a:spcAft>
                <a:spcPts val="0"/>
              </a:spcAft>
              <a:buClr>
                <a:schemeClr val="dk2"/>
              </a:buClr>
              <a:buSzPts val="1080"/>
              <a:buChar char="o"/>
              <a:defRPr>
                <a:latin typeface="Arial"/>
                <a:ea typeface="Arial"/>
                <a:cs typeface="Arial"/>
                <a:sym typeface="Arial"/>
              </a:defRPr>
            </a:lvl2pPr>
            <a:lvl3pPr indent="-330200" lvl="2" marL="1371600" algn="l">
              <a:lnSpc>
                <a:spcPct val="90000"/>
              </a:lnSpc>
              <a:spcBef>
                <a:spcPts val="500"/>
              </a:spcBef>
              <a:spcAft>
                <a:spcPts val="0"/>
              </a:spcAft>
              <a:buClr>
                <a:schemeClr val="dk2"/>
              </a:buClr>
              <a:buSzPts val="1600"/>
              <a:buChar char="•"/>
              <a:defRPr>
                <a:latin typeface="Arial"/>
                <a:ea typeface="Arial"/>
                <a:cs typeface="Arial"/>
                <a:sym typeface="Arial"/>
              </a:defRPr>
            </a:lvl3pPr>
            <a:lvl4pPr indent="-317500" lvl="3" marL="1828800" algn="l">
              <a:lnSpc>
                <a:spcPct val="90000"/>
              </a:lnSpc>
              <a:spcBef>
                <a:spcPts val="500"/>
              </a:spcBef>
              <a:spcAft>
                <a:spcPts val="0"/>
              </a:spcAft>
              <a:buClr>
                <a:schemeClr val="dk2"/>
              </a:buClr>
              <a:buSzPts val="1400"/>
              <a:buChar char="•"/>
              <a:defRPr>
                <a:latin typeface="Arial"/>
                <a:ea typeface="Arial"/>
                <a:cs typeface="Arial"/>
                <a:sym typeface="Arial"/>
              </a:defRPr>
            </a:lvl4pPr>
            <a:lvl5pPr indent="-317500" lvl="4" marL="2286000" algn="l">
              <a:lnSpc>
                <a:spcPct val="90000"/>
              </a:lnSpc>
              <a:spcBef>
                <a:spcPts val="500"/>
              </a:spcBef>
              <a:spcAft>
                <a:spcPts val="0"/>
              </a:spcAft>
              <a:buClr>
                <a:schemeClr val="dk2"/>
              </a:buClr>
              <a:buSzPts val="1400"/>
              <a:buChar char="•"/>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87"/>
          <p:cNvSpPr txBox="1"/>
          <p:nvPr>
            <p:ph idx="10" type="dt"/>
          </p:nvPr>
        </p:nvSpPr>
        <p:spPr>
          <a:xfrm>
            <a:off x="3655964" y="6319026"/>
            <a:ext cx="124874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87"/>
          <p:cNvSpPr txBox="1"/>
          <p:nvPr>
            <p:ph idx="11" type="ftr"/>
          </p:nvPr>
        </p:nvSpPr>
        <p:spPr>
          <a:xfrm>
            <a:off x="5329369" y="6319026"/>
            <a:ext cx="4603102"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87"/>
          <p:cNvSpPr txBox="1"/>
          <p:nvPr>
            <p:ph idx="12" type="sldNum"/>
          </p:nvPr>
        </p:nvSpPr>
        <p:spPr>
          <a:xfrm>
            <a:off x="11560627" y="6319026"/>
            <a:ext cx="43698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39" name="Google Shape;39;p87"/>
          <p:cNvSpPr txBox="1"/>
          <p:nvPr>
            <p:ph type="title"/>
          </p:nvPr>
        </p:nvSpPr>
        <p:spPr>
          <a:xfrm>
            <a:off x="422226" y="305135"/>
            <a:ext cx="9510245"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showMasterSp="0" type="secHead">
  <p:cSld name="SECTION_HEADER">
    <p:spTree>
      <p:nvGrpSpPr>
        <p:cNvPr id="326" name="Shape 326"/>
        <p:cNvGrpSpPr/>
        <p:nvPr/>
      </p:nvGrpSpPr>
      <p:grpSpPr>
        <a:xfrm>
          <a:off x="0" y="0"/>
          <a:ext cx="0" cy="0"/>
          <a:chOff x="0" y="0"/>
          <a:chExt cx="0" cy="0"/>
        </a:xfrm>
      </p:grpSpPr>
      <p:pic>
        <p:nvPicPr>
          <p:cNvPr id="327" name="Google Shape;327;p82"/>
          <p:cNvPicPr preferRelativeResize="0"/>
          <p:nvPr/>
        </p:nvPicPr>
        <p:blipFill rotWithShape="1">
          <a:blip r:embed="rId2">
            <a:alphaModFix/>
          </a:blip>
          <a:srcRect b="35459" l="0" r="0" t="24793"/>
          <a:stretch/>
        </p:blipFill>
        <p:spPr>
          <a:xfrm>
            <a:off x="0" y="0"/>
            <a:ext cx="12192000" cy="6858000"/>
          </a:xfrm>
          <a:prstGeom prst="rect">
            <a:avLst/>
          </a:prstGeom>
          <a:noFill/>
          <a:ln>
            <a:noFill/>
          </a:ln>
        </p:spPr>
      </p:pic>
      <p:sp>
        <p:nvSpPr>
          <p:cNvPr id="328" name="Google Shape;328;p82"/>
          <p:cNvSpPr txBox="1"/>
          <p:nvPr>
            <p:ph type="title"/>
          </p:nvPr>
        </p:nvSpPr>
        <p:spPr>
          <a:xfrm>
            <a:off x="449727" y="1024128"/>
            <a:ext cx="7104916" cy="112433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2800"/>
              <a:buFont typeface="Arial"/>
              <a:buNone/>
              <a:defRPr b="1" i="0" sz="28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9" name="Google Shape;329;p82"/>
          <p:cNvSpPr txBox="1"/>
          <p:nvPr>
            <p:ph idx="1" type="body"/>
          </p:nvPr>
        </p:nvSpPr>
        <p:spPr>
          <a:xfrm>
            <a:off x="449727" y="2532602"/>
            <a:ext cx="7104916" cy="262232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800"/>
              </a:spcBef>
              <a:spcAft>
                <a:spcPts val="0"/>
              </a:spcAft>
              <a:buClr>
                <a:schemeClr val="accent1"/>
              </a:buClr>
              <a:buSzPts val="2400"/>
              <a:buNone/>
              <a:defRPr b="0" sz="24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rgbClr val="888888"/>
              </a:buClr>
              <a:buSzPts val="12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pic>
        <p:nvPicPr>
          <p:cNvPr id="330" name="Google Shape;330;p82"/>
          <p:cNvPicPr preferRelativeResize="0"/>
          <p:nvPr/>
        </p:nvPicPr>
        <p:blipFill rotWithShape="1">
          <a:blip r:embed="rId3">
            <a:alphaModFix/>
          </a:blip>
          <a:srcRect b="0" l="0" r="0" t="0"/>
          <a:stretch/>
        </p:blipFill>
        <p:spPr>
          <a:xfrm>
            <a:off x="542289" y="5666560"/>
            <a:ext cx="3241915" cy="633600"/>
          </a:xfrm>
          <a:prstGeom prst="rect">
            <a:avLst/>
          </a:prstGeom>
          <a:noFill/>
          <a:ln>
            <a:noFill/>
          </a:ln>
        </p:spPr>
      </p:pic>
      <p:pic>
        <p:nvPicPr>
          <p:cNvPr id="331" name="Google Shape;331;p82"/>
          <p:cNvPicPr preferRelativeResize="0"/>
          <p:nvPr/>
        </p:nvPicPr>
        <p:blipFill rotWithShape="1">
          <a:blip r:embed="rId4">
            <a:alphaModFix/>
          </a:blip>
          <a:srcRect b="0" l="0" r="0" t="0"/>
          <a:stretch/>
        </p:blipFill>
        <p:spPr>
          <a:xfrm>
            <a:off x="10000802" y="5524745"/>
            <a:ext cx="1648908" cy="68466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showMasterSp="0">
  <p:cSld name="Section Header 2">
    <p:spTree>
      <p:nvGrpSpPr>
        <p:cNvPr id="332" name="Shape 332"/>
        <p:cNvGrpSpPr/>
        <p:nvPr/>
      </p:nvGrpSpPr>
      <p:grpSpPr>
        <a:xfrm>
          <a:off x="0" y="0"/>
          <a:ext cx="0" cy="0"/>
          <a:chOff x="0" y="0"/>
          <a:chExt cx="0" cy="0"/>
        </a:xfrm>
      </p:grpSpPr>
      <p:sp>
        <p:nvSpPr>
          <p:cNvPr id="333" name="Google Shape;333;p83"/>
          <p:cNvSpPr txBox="1"/>
          <p:nvPr>
            <p:ph type="title"/>
          </p:nvPr>
        </p:nvSpPr>
        <p:spPr>
          <a:xfrm>
            <a:off x="449727" y="1024128"/>
            <a:ext cx="7104916" cy="112433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2800"/>
              <a:buFont typeface="Arial"/>
              <a:buNone/>
              <a:defRPr b="1" i="0" sz="28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4" name="Google Shape;334;p83"/>
          <p:cNvSpPr txBox="1"/>
          <p:nvPr>
            <p:ph idx="1" type="body"/>
          </p:nvPr>
        </p:nvSpPr>
        <p:spPr>
          <a:xfrm>
            <a:off x="449727" y="2532602"/>
            <a:ext cx="7104916" cy="262232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800"/>
              </a:spcBef>
              <a:spcAft>
                <a:spcPts val="0"/>
              </a:spcAft>
              <a:buClr>
                <a:schemeClr val="accent1"/>
              </a:buClr>
              <a:buSzPts val="2400"/>
              <a:buNone/>
              <a:defRPr b="0" sz="24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rgbClr val="888888"/>
              </a:buClr>
              <a:buSzPts val="12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pic>
        <p:nvPicPr>
          <p:cNvPr id="335" name="Google Shape;335;p83"/>
          <p:cNvPicPr preferRelativeResize="0"/>
          <p:nvPr/>
        </p:nvPicPr>
        <p:blipFill rotWithShape="1">
          <a:blip r:embed="rId2">
            <a:alphaModFix/>
          </a:blip>
          <a:srcRect b="0" l="0" r="0" t="0"/>
          <a:stretch/>
        </p:blipFill>
        <p:spPr>
          <a:xfrm>
            <a:off x="542289" y="5666560"/>
            <a:ext cx="3241915" cy="633600"/>
          </a:xfrm>
          <a:prstGeom prst="rect">
            <a:avLst/>
          </a:prstGeom>
          <a:noFill/>
          <a:ln>
            <a:noFill/>
          </a:ln>
        </p:spPr>
      </p:pic>
      <p:pic>
        <p:nvPicPr>
          <p:cNvPr id="336" name="Google Shape;336;p83"/>
          <p:cNvPicPr preferRelativeResize="0"/>
          <p:nvPr/>
        </p:nvPicPr>
        <p:blipFill rotWithShape="1">
          <a:blip r:embed="rId3">
            <a:alphaModFix/>
          </a:blip>
          <a:srcRect b="0" l="0" r="0" t="0"/>
          <a:stretch/>
        </p:blipFill>
        <p:spPr>
          <a:xfrm>
            <a:off x="10000802" y="5524745"/>
            <a:ext cx="1648908" cy="684669"/>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7" name="Shape 337"/>
        <p:cNvGrpSpPr/>
        <p:nvPr/>
      </p:nvGrpSpPr>
      <p:grpSpPr>
        <a:xfrm>
          <a:off x="0" y="0"/>
          <a:ext cx="0" cy="0"/>
          <a:chOff x="0" y="0"/>
          <a:chExt cx="0" cy="0"/>
        </a:xfrm>
      </p:grpSpPr>
      <p:sp>
        <p:nvSpPr>
          <p:cNvPr id="338" name="Google Shape;338;p93"/>
          <p:cNvSpPr txBox="1"/>
          <p:nvPr>
            <p:ph type="title"/>
          </p:nvPr>
        </p:nvSpPr>
        <p:spPr>
          <a:xfrm>
            <a:off x="422226" y="305135"/>
            <a:ext cx="9510245"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9" name="Google Shape;339;p93"/>
          <p:cNvSpPr txBox="1"/>
          <p:nvPr>
            <p:ph idx="10" type="dt"/>
          </p:nvPr>
        </p:nvSpPr>
        <p:spPr>
          <a:xfrm>
            <a:off x="3655964" y="6319026"/>
            <a:ext cx="124874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0" name="Google Shape;340;p93"/>
          <p:cNvSpPr txBox="1"/>
          <p:nvPr>
            <p:ph idx="11" type="ftr"/>
          </p:nvPr>
        </p:nvSpPr>
        <p:spPr>
          <a:xfrm>
            <a:off x="5329369" y="6319026"/>
            <a:ext cx="4603102"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1" name="Google Shape;341;p93"/>
          <p:cNvSpPr txBox="1"/>
          <p:nvPr>
            <p:ph idx="12" type="sldNum"/>
          </p:nvPr>
        </p:nvSpPr>
        <p:spPr>
          <a:xfrm>
            <a:off x="11560627" y="6319026"/>
            <a:ext cx="43698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b" showMasterSp="0">
  <p:cSld name="Title Slide 7b">
    <p:spTree>
      <p:nvGrpSpPr>
        <p:cNvPr id="349" name="Shape 349"/>
        <p:cNvGrpSpPr/>
        <p:nvPr/>
      </p:nvGrpSpPr>
      <p:grpSpPr>
        <a:xfrm>
          <a:off x="0" y="0"/>
          <a:ext cx="0" cy="0"/>
          <a:chOff x="0" y="0"/>
          <a:chExt cx="0" cy="0"/>
        </a:xfrm>
      </p:grpSpPr>
      <p:pic>
        <p:nvPicPr>
          <p:cNvPr id="350" name="Google Shape;350;g2c7ea434958_1_39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51" name="Google Shape;351;g2c7ea434958_1_396"/>
          <p:cNvSpPr txBox="1"/>
          <p:nvPr>
            <p:ph idx="1" type="subTitle"/>
          </p:nvPr>
        </p:nvSpPr>
        <p:spPr>
          <a:xfrm>
            <a:off x="422226" y="3620256"/>
            <a:ext cx="56175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352" name="Google Shape;352;g2c7ea434958_1_396"/>
          <p:cNvSpPr txBox="1"/>
          <p:nvPr>
            <p:ph type="title"/>
          </p:nvPr>
        </p:nvSpPr>
        <p:spPr>
          <a:xfrm>
            <a:off x="422226" y="2557700"/>
            <a:ext cx="56175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353" name="Google Shape;353;g2c7ea434958_1_396"/>
          <p:cNvPicPr preferRelativeResize="0"/>
          <p:nvPr/>
        </p:nvPicPr>
        <p:blipFill rotWithShape="1">
          <a:blip r:embed="rId3">
            <a:alphaModFix/>
          </a:blip>
          <a:srcRect b="0" l="0" r="0" t="0"/>
          <a:stretch/>
        </p:blipFill>
        <p:spPr>
          <a:xfrm>
            <a:off x="500194" y="5692896"/>
            <a:ext cx="1601321" cy="664910"/>
          </a:xfrm>
          <a:prstGeom prst="rect">
            <a:avLst/>
          </a:prstGeom>
          <a:noFill/>
          <a:ln>
            <a:noFill/>
          </a:ln>
        </p:spPr>
      </p:pic>
      <p:pic>
        <p:nvPicPr>
          <p:cNvPr id="354" name="Google Shape;354;g2c7ea434958_1_396"/>
          <p:cNvPicPr preferRelativeResize="0"/>
          <p:nvPr/>
        </p:nvPicPr>
        <p:blipFill rotWithShape="1">
          <a:blip r:embed="rId4">
            <a:alphaModFix/>
          </a:blip>
          <a:srcRect b="0" l="0" r="0" t="0"/>
          <a:stretch/>
        </p:blipFill>
        <p:spPr>
          <a:xfrm>
            <a:off x="542291" y="567884"/>
            <a:ext cx="3332560" cy="651316"/>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showMasterSp="0">
  <p:cSld name="Section Header 3">
    <p:bg>
      <p:bgPr>
        <a:solidFill>
          <a:schemeClr val="dk2"/>
        </a:solidFill>
      </p:bgPr>
    </p:bg>
    <p:spTree>
      <p:nvGrpSpPr>
        <p:cNvPr id="355" name="Shape 355"/>
        <p:cNvGrpSpPr/>
        <p:nvPr/>
      </p:nvGrpSpPr>
      <p:grpSpPr>
        <a:xfrm>
          <a:off x="0" y="0"/>
          <a:ext cx="0" cy="0"/>
          <a:chOff x="0" y="0"/>
          <a:chExt cx="0" cy="0"/>
        </a:xfrm>
      </p:grpSpPr>
      <p:sp>
        <p:nvSpPr>
          <p:cNvPr id="356" name="Google Shape;356;g2c7ea434958_1_402"/>
          <p:cNvSpPr txBox="1"/>
          <p:nvPr>
            <p:ph type="title"/>
          </p:nvPr>
        </p:nvSpPr>
        <p:spPr>
          <a:xfrm>
            <a:off x="449727" y="1024128"/>
            <a:ext cx="5502000" cy="11244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rgbClr val="F2F2F2"/>
              </a:buClr>
              <a:buSzPts val="2800"/>
              <a:buFont typeface="Arial"/>
              <a:buNone/>
              <a:defRPr sz="2800">
                <a:solidFill>
                  <a:srgbClr val="F2F2F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57" name="Google Shape;357;g2c7ea434958_1_402"/>
          <p:cNvSpPr txBox="1"/>
          <p:nvPr>
            <p:ph idx="1" type="body"/>
          </p:nvPr>
        </p:nvSpPr>
        <p:spPr>
          <a:xfrm>
            <a:off x="449727" y="2532602"/>
            <a:ext cx="55020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800"/>
              </a:spcBef>
              <a:spcAft>
                <a:spcPts val="0"/>
              </a:spcAft>
              <a:buClr>
                <a:schemeClr val="accent6"/>
              </a:buClr>
              <a:buSzPts val="2400"/>
              <a:buNone/>
              <a:defRPr b="0" i="0" sz="2400">
                <a:solidFill>
                  <a:schemeClr val="accent6"/>
                </a:solidFill>
                <a:latin typeface="Arial"/>
                <a:ea typeface="Arial"/>
                <a:cs typeface="Arial"/>
                <a:sym typeface="Arial"/>
              </a:defRPr>
            </a:lvl1pPr>
            <a:lvl2pPr indent="-228600" lvl="1" marL="914400" rtl="0" algn="l">
              <a:lnSpc>
                <a:spcPct val="90000"/>
              </a:lnSpc>
              <a:spcBef>
                <a:spcPts val="500"/>
              </a:spcBef>
              <a:spcAft>
                <a:spcPts val="0"/>
              </a:spcAft>
              <a:buClr>
                <a:srgbClr val="888888"/>
              </a:buClr>
              <a:buSzPts val="12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pic>
        <p:nvPicPr>
          <p:cNvPr id="358" name="Google Shape;358;g2c7ea434958_1_402"/>
          <p:cNvPicPr preferRelativeResize="0"/>
          <p:nvPr/>
        </p:nvPicPr>
        <p:blipFill rotWithShape="1">
          <a:blip r:embed="rId2">
            <a:alphaModFix/>
          </a:blip>
          <a:srcRect b="0" l="0" r="0" t="0"/>
          <a:stretch/>
        </p:blipFill>
        <p:spPr>
          <a:xfrm>
            <a:off x="542289" y="5666560"/>
            <a:ext cx="3252472" cy="633599"/>
          </a:xfrm>
          <a:prstGeom prst="rect">
            <a:avLst/>
          </a:prstGeom>
          <a:noFill/>
          <a:ln>
            <a:noFill/>
          </a:ln>
        </p:spPr>
      </p:pic>
      <p:pic>
        <p:nvPicPr>
          <p:cNvPr id="359" name="Google Shape;359;g2c7ea434958_1_402"/>
          <p:cNvPicPr preferRelativeResize="0"/>
          <p:nvPr/>
        </p:nvPicPr>
        <p:blipFill rotWithShape="1">
          <a:blip r:embed="rId3">
            <a:alphaModFix/>
          </a:blip>
          <a:srcRect b="0" l="0" r="0" t="0"/>
          <a:stretch/>
        </p:blipFill>
        <p:spPr>
          <a:xfrm>
            <a:off x="10000802" y="5524746"/>
            <a:ext cx="1648907" cy="684668"/>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60" name="Shape 360"/>
        <p:cNvGrpSpPr/>
        <p:nvPr/>
      </p:nvGrpSpPr>
      <p:grpSpPr>
        <a:xfrm>
          <a:off x="0" y="0"/>
          <a:ext cx="0" cy="0"/>
          <a:chOff x="0" y="0"/>
          <a:chExt cx="0" cy="0"/>
        </a:xfrm>
      </p:grpSpPr>
      <p:sp>
        <p:nvSpPr>
          <p:cNvPr id="361" name="Google Shape;361;g2c7ea434958_1_407"/>
          <p:cNvSpPr txBox="1"/>
          <p:nvPr>
            <p:ph type="title"/>
          </p:nvPr>
        </p:nvSpPr>
        <p:spPr>
          <a:xfrm>
            <a:off x="422226" y="305135"/>
            <a:ext cx="95103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62" name="Google Shape;362;g2c7ea434958_1_407"/>
          <p:cNvSpPr txBox="1"/>
          <p:nvPr>
            <p:ph idx="1" type="body"/>
          </p:nvPr>
        </p:nvSpPr>
        <p:spPr>
          <a:xfrm>
            <a:off x="422226" y="1452287"/>
            <a:ext cx="9510300" cy="42627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800"/>
              </a:spcBef>
              <a:spcAft>
                <a:spcPts val="0"/>
              </a:spcAft>
              <a:buClr>
                <a:schemeClr val="dk2"/>
              </a:buClr>
              <a:buSzPts val="1800"/>
              <a:buChar char="•"/>
              <a:defRPr/>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63" name="Google Shape;363;g2c7ea434958_1_407"/>
          <p:cNvSpPr txBox="1"/>
          <p:nvPr>
            <p:ph idx="10" type="dt"/>
          </p:nvPr>
        </p:nvSpPr>
        <p:spPr>
          <a:xfrm>
            <a:off x="3655964" y="6319026"/>
            <a:ext cx="1248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64" name="Google Shape;364;g2c7ea434958_1_407"/>
          <p:cNvSpPr txBox="1"/>
          <p:nvPr>
            <p:ph idx="11" type="ftr"/>
          </p:nvPr>
        </p:nvSpPr>
        <p:spPr>
          <a:xfrm>
            <a:off x="5329369" y="6319026"/>
            <a:ext cx="46032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65" name="Google Shape;365;g2c7ea434958_1_407"/>
          <p:cNvSpPr txBox="1"/>
          <p:nvPr>
            <p:ph idx="12" type="sldNum"/>
          </p:nvPr>
        </p:nvSpPr>
        <p:spPr>
          <a:xfrm>
            <a:off x="11560627" y="6319026"/>
            <a:ext cx="4371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66" name="Shape 366"/>
        <p:cNvGrpSpPr/>
        <p:nvPr/>
      </p:nvGrpSpPr>
      <p:grpSpPr>
        <a:xfrm>
          <a:off x="0" y="0"/>
          <a:ext cx="0" cy="0"/>
          <a:chOff x="0" y="0"/>
          <a:chExt cx="0" cy="0"/>
        </a:xfrm>
      </p:grpSpPr>
      <p:sp>
        <p:nvSpPr>
          <p:cNvPr id="367" name="Google Shape;367;g2c7ea434958_1_413"/>
          <p:cNvSpPr txBox="1"/>
          <p:nvPr>
            <p:ph idx="1" type="body"/>
          </p:nvPr>
        </p:nvSpPr>
        <p:spPr>
          <a:xfrm>
            <a:off x="422224" y="1452286"/>
            <a:ext cx="4647600" cy="4251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800"/>
              </a:spcBef>
              <a:spcAft>
                <a:spcPts val="0"/>
              </a:spcAft>
              <a:buClr>
                <a:schemeClr val="dk2"/>
              </a:buClr>
              <a:buSzPts val="1800"/>
              <a:buChar char="•"/>
              <a:defRPr/>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68" name="Google Shape;368;g2c7ea434958_1_413"/>
          <p:cNvSpPr txBox="1"/>
          <p:nvPr>
            <p:ph idx="2" type="body"/>
          </p:nvPr>
        </p:nvSpPr>
        <p:spPr>
          <a:xfrm>
            <a:off x="5284779" y="1452286"/>
            <a:ext cx="4647600" cy="4251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800"/>
              </a:spcBef>
              <a:spcAft>
                <a:spcPts val="0"/>
              </a:spcAft>
              <a:buClr>
                <a:schemeClr val="dk2"/>
              </a:buClr>
              <a:buSzPts val="1800"/>
              <a:buChar char="•"/>
              <a:defRPr/>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69" name="Google Shape;369;g2c7ea434958_1_413"/>
          <p:cNvSpPr txBox="1"/>
          <p:nvPr>
            <p:ph idx="10" type="dt"/>
          </p:nvPr>
        </p:nvSpPr>
        <p:spPr>
          <a:xfrm>
            <a:off x="3655964" y="6319026"/>
            <a:ext cx="1248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70" name="Google Shape;370;g2c7ea434958_1_413"/>
          <p:cNvSpPr txBox="1"/>
          <p:nvPr>
            <p:ph idx="11" type="ftr"/>
          </p:nvPr>
        </p:nvSpPr>
        <p:spPr>
          <a:xfrm>
            <a:off x="5329369" y="6319026"/>
            <a:ext cx="46032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71" name="Google Shape;371;g2c7ea434958_1_413"/>
          <p:cNvSpPr txBox="1"/>
          <p:nvPr>
            <p:ph idx="12" type="sldNum"/>
          </p:nvPr>
        </p:nvSpPr>
        <p:spPr>
          <a:xfrm>
            <a:off x="11560627" y="6319026"/>
            <a:ext cx="4371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372" name="Google Shape;372;g2c7ea434958_1_413"/>
          <p:cNvSpPr txBox="1"/>
          <p:nvPr>
            <p:ph type="title"/>
          </p:nvPr>
        </p:nvSpPr>
        <p:spPr>
          <a:xfrm>
            <a:off x="422226" y="305135"/>
            <a:ext cx="95103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head and Content">
  <p:cSld name="Title, Subhead and Content">
    <p:spTree>
      <p:nvGrpSpPr>
        <p:cNvPr id="373" name="Shape 373"/>
        <p:cNvGrpSpPr/>
        <p:nvPr/>
      </p:nvGrpSpPr>
      <p:grpSpPr>
        <a:xfrm>
          <a:off x="0" y="0"/>
          <a:ext cx="0" cy="0"/>
          <a:chOff x="0" y="0"/>
          <a:chExt cx="0" cy="0"/>
        </a:xfrm>
      </p:grpSpPr>
      <p:sp>
        <p:nvSpPr>
          <p:cNvPr id="374" name="Google Shape;374;g2c7ea434958_1_420"/>
          <p:cNvSpPr txBox="1"/>
          <p:nvPr>
            <p:ph idx="1" type="body"/>
          </p:nvPr>
        </p:nvSpPr>
        <p:spPr>
          <a:xfrm>
            <a:off x="422226" y="1380941"/>
            <a:ext cx="9510300" cy="417900"/>
          </a:xfrm>
          <a:prstGeom prst="rect">
            <a:avLst/>
          </a:prstGeom>
          <a:noFill/>
          <a:ln>
            <a:noFill/>
          </a:ln>
        </p:spPr>
        <p:txBody>
          <a:bodyPr anchorCtr="0" anchor="ctr" bIns="45700" lIns="91425" spcFirstLastPara="1" rIns="91425" wrap="square" tIns="45700">
            <a:normAutofit/>
          </a:bodyPr>
          <a:lstStyle>
            <a:lvl1pPr indent="-228600" lvl="0" marL="457200" rtl="0" algn="l">
              <a:lnSpc>
                <a:spcPct val="90000"/>
              </a:lnSpc>
              <a:spcBef>
                <a:spcPts val="1800"/>
              </a:spcBef>
              <a:spcAft>
                <a:spcPts val="0"/>
              </a:spcAft>
              <a:buClr>
                <a:schemeClr val="accent1"/>
              </a:buClr>
              <a:buSzPts val="2000"/>
              <a:buNone/>
              <a:defRPr b="0" i="0" sz="2000" cap="none">
                <a:solidFill>
                  <a:schemeClr val="accent1"/>
                </a:solidFill>
                <a:latin typeface="Arial"/>
                <a:ea typeface="Arial"/>
                <a:cs typeface="Arial"/>
                <a:sym typeface="Arial"/>
              </a:defRPr>
            </a:lvl1pPr>
            <a:lvl2pPr indent="-228600" lvl="1" marL="914400" rtl="0" algn="l">
              <a:lnSpc>
                <a:spcPct val="90000"/>
              </a:lnSpc>
              <a:spcBef>
                <a:spcPts val="500"/>
              </a:spcBef>
              <a:spcAft>
                <a:spcPts val="0"/>
              </a:spcAft>
              <a:buClr>
                <a:schemeClr val="dk2"/>
              </a:buClr>
              <a:buSzPts val="1200"/>
              <a:buNone/>
              <a:defRPr b="1" sz="2000"/>
            </a:lvl2pPr>
            <a:lvl3pPr indent="-228600" lvl="2" marL="1371600" rtl="0" algn="l">
              <a:lnSpc>
                <a:spcPct val="90000"/>
              </a:lnSpc>
              <a:spcBef>
                <a:spcPts val="500"/>
              </a:spcBef>
              <a:spcAft>
                <a:spcPts val="0"/>
              </a:spcAft>
              <a:buClr>
                <a:schemeClr val="dk2"/>
              </a:buClr>
              <a:buSzPts val="1800"/>
              <a:buNone/>
              <a:defRPr b="1" sz="1800"/>
            </a:lvl3pPr>
            <a:lvl4pPr indent="-228600" lvl="3" marL="1828800" rtl="0" algn="l">
              <a:lnSpc>
                <a:spcPct val="90000"/>
              </a:lnSpc>
              <a:spcBef>
                <a:spcPts val="500"/>
              </a:spcBef>
              <a:spcAft>
                <a:spcPts val="0"/>
              </a:spcAft>
              <a:buClr>
                <a:schemeClr val="dk2"/>
              </a:buClr>
              <a:buSzPts val="1600"/>
              <a:buNone/>
              <a:defRPr b="1" sz="1600"/>
            </a:lvl4pPr>
            <a:lvl5pPr indent="-228600" lvl="4" marL="2286000" rtl="0" algn="l">
              <a:lnSpc>
                <a:spcPct val="90000"/>
              </a:lnSpc>
              <a:spcBef>
                <a:spcPts val="500"/>
              </a:spcBef>
              <a:spcAft>
                <a:spcPts val="0"/>
              </a:spcAft>
              <a:buClr>
                <a:schemeClr val="dk2"/>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375" name="Google Shape;375;g2c7ea434958_1_420"/>
          <p:cNvSpPr txBox="1"/>
          <p:nvPr>
            <p:ph idx="2" type="body"/>
          </p:nvPr>
        </p:nvSpPr>
        <p:spPr>
          <a:xfrm>
            <a:off x="422226" y="1994761"/>
            <a:ext cx="9510300" cy="3710400"/>
          </a:xfrm>
          <a:prstGeom prst="rect">
            <a:avLst/>
          </a:prstGeom>
          <a:noFill/>
          <a:ln>
            <a:noFill/>
          </a:ln>
        </p:spPr>
        <p:txBody>
          <a:bodyPr anchorCtr="0" anchor="t" bIns="45700" lIns="91425" spcFirstLastPara="1" rIns="91425" wrap="square" tIns="45700">
            <a:normAutofit/>
          </a:bodyPr>
          <a:lstStyle>
            <a:lvl1pPr indent="-355600" lvl="0" marL="457200" rtl="0" algn="l">
              <a:lnSpc>
                <a:spcPct val="90000"/>
              </a:lnSpc>
              <a:spcBef>
                <a:spcPts val="1800"/>
              </a:spcBef>
              <a:spcAft>
                <a:spcPts val="0"/>
              </a:spcAft>
              <a:buClr>
                <a:schemeClr val="dk2"/>
              </a:buClr>
              <a:buSzPts val="2000"/>
              <a:buChar char="•"/>
              <a:defRPr>
                <a:latin typeface="Arial"/>
                <a:ea typeface="Arial"/>
                <a:cs typeface="Arial"/>
                <a:sym typeface="Arial"/>
              </a:defRPr>
            </a:lvl1pPr>
            <a:lvl2pPr indent="-297180" lvl="1" marL="914400" rtl="0" algn="l">
              <a:lnSpc>
                <a:spcPct val="90000"/>
              </a:lnSpc>
              <a:spcBef>
                <a:spcPts val="500"/>
              </a:spcBef>
              <a:spcAft>
                <a:spcPts val="0"/>
              </a:spcAft>
              <a:buClr>
                <a:schemeClr val="dk2"/>
              </a:buClr>
              <a:buSzPts val="1080"/>
              <a:buChar char="o"/>
              <a:defRPr>
                <a:latin typeface="Arial"/>
                <a:ea typeface="Arial"/>
                <a:cs typeface="Arial"/>
                <a:sym typeface="Arial"/>
              </a:defRPr>
            </a:lvl2pPr>
            <a:lvl3pPr indent="-330200" lvl="2" marL="1371600" rtl="0" algn="l">
              <a:lnSpc>
                <a:spcPct val="90000"/>
              </a:lnSpc>
              <a:spcBef>
                <a:spcPts val="500"/>
              </a:spcBef>
              <a:spcAft>
                <a:spcPts val="0"/>
              </a:spcAft>
              <a:buClr>
                <a:schemeClr val="dk2"/>
              </a:buClr>
              <a:buSzPts val="1600"/>
              <a:buChar char="•"/>
              <a:defRPr>
                <a:latin typeface="Arial"/>
                <a:ea typeface="Arial"/>
                <a:cs typeface="Arial"/>
                <a:sym typeface="Arial"/>
              </a:defRPr>
            </a:lvl3pPr>
            <a:lvl4pPr indent="-317500" lvl="3" marL="1828800" rtl="0" algn="l">
              <a:lnSpc>
                <a:spcPct val="90000"/>
              </a:lnSpc>
              <a:spcBef>
                <a:spcPts val="500"/>
              </a:spcBef>
              <a:spcAft>
                <a:spcPts val="0"/>
              </a:spcAft>
              <a:buClr>
                <a:schemeClr val="dk2"/>
              </a:buClr>
              <a:buSzPts val="1400"/>
              <a:buChar char="•"/>
              <a:defRPr>
                <a:latin typeface="Arial"/>
                <a:ea typeface="Arial"/>
                <a:cs typeface="Arial"/>
                <a:sym typeface="Arial"/>
              </a:defRPr>
            </a:lvl4pPr>
            <a:lvl5pPr indent="-317500" lvl="4" marL="2286000" rtl="0" algn="l">
              <a:lnSpc>
                <a:spcPct val="90000"/>
              </a:lnSpc>
              <a:spcBef>
                <a:spcPts val="500"/>
              </a:spcBef>
              <a:spcAft>
                <a:spcPts val="0"/>
              </a:spcAft>
              <a:buClr>
                <a:schemeClr val="dk2"/>
              </a:buClr>
              <a:buSzPts val="1400"/>
              <a:buChar char="•"/>
              <a:defRPr>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76" name="Google Shape;376;g2c7ea434958_1_420"/>
          <p:cNvSpPr txBox="1"/>
          <p:nvPr>
            <p:ph idx="10" type="dt"/>
          </p:nvPr>
        </p:nvSpPr>
        <p:spPr>
          <a:xfrm>
            <a:off x="3655964" y="6319026"/>
            <a:ext cx="1248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77" name="Google Shape;377;g2c7ea434958_1_420"/>
          <p:cNvSpPr txBox="1"/>
          <p:nvPr>
            <p:ph idx="11" type="ftr"/>
          </p:nvPr>
        </p:nvSpPr>
        <p:spPr>
          <a:xfrm>
            <a:off x="5329369" y="6319026"/>
            <a:ext cx="46032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78" name="Google Shape;378;g2c7ea434958_1_420"/>
          <p:cNvSpPr txBox="1"/>
          <p:nvPr>
            <p:ph idx="12" type="sldNum"/>
          </p:nvPr>
        </p:nvSpPr>
        <p:spPr>
          <a:xfrm>
            <a:off x="11560627" y="6319026"/>
            <a:ext cx="4371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379" name="Google Shape;379;g2c7ea434958_1_420"/>
          <p:cNvSpPr txBox="1"/>
          <p:nvPr>
            <p:ph type="title"/>
          </p:nvPr>
        </p:nvSpPr>
        <p:spPr>
          <a:xfrm>
            <a:off x="422226" y="305135"/>
            <a:ext cx="95103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80" name="Shape 380"/>
        <p:cNvGrpSpPr/>
        <p:nvPr/>
      </p:nvGrpSpPr>
      <p:grpSpPr>
        <a:xfrm>
          <a:off x="0" y="0"/>
          <a:ext cx="0" cy="0"/>
          <a:chOff x="0" y="0"/>
          <a:chExt cx="0" cy="0"/>
        </a:xfrm>
      </p:grpSpPr>
      <p:sp>
        <p:nvSpPr>
          <p:cNvPr id="381" name="Google Shape;381;g2c7ea434958_1_427"/>
          <p:cNvSpPr txBox="1"/>
          <p:nvPr>
            <p:ph idx="1" type="body"/>
          </p:nvPr>
        </p:nvSpPr>
        <p:spPr>
          <a:xfrm>
            <a:off x="422225" y="1371600"/>
            <a:ext cx="4665900" cy="420600"/>
          </a:xfrm>
          <a:prstGeom prst="rect">
            <a:avLst/>
          </a:prstGeom>
          <a:noFill/>
          <a:ln>
            <a:noFill/>
          </a:ln>
        </p:spPr>
        <p:txBody>
          <a:bodyPr anchorCtr="0" anchor="ctr" bIns="45700" lIns="91425" spcFirstLastPara="1" rIns="91425" wrap="square" tIns="45700">
            <a:normAutofit/>
          </a:bodyPr>
          <a:lstStyle>
            <a:lvl1pPr indent="-228600" lvl="0" marL="457200" rtl="0" algn="l">
              <a:lnSpc>
                <a:spcPct val="90000"/>
              </a:lnSpc>
              <a:spcBef>
                <a:spcPts val="1800"/>
              </a:spcBef>
              <a:spcAft>
                <a:spcPts val="0"/>
              </a:spcAft>
              <a:buClr>
                <a:schemeClr val="accent1"/>
              </a:buClr>
              <a:buSzPts val="2000"/>
              <a:buNone/>
              <a:defRPr b="0" i="0" sz="2000" cap="none">
                <a:solidFill>
                  <a:schemeClr val="accent1"/>
                </a:solidFill>
                <a:latin typeface="Arial"/>
                <a:ea typeface="Arial"/>
                <a:cs typeface="Arial"/>
                <a:sym typeface="Arial"/>
              </a:defRPr>
            </a:lvl1pPr>
            <a:lvl2pPr indent="-228600" lvl="1" marL="914400" rtl="0" algn="l">
              <a:lnSpc>
                <a:spcPct val="90000"/>
              </a:lnSpc>
              <a:spcBef>
                <a:spcPts val="500"/>
              </a:spcBef>
              <a:spcAft>
                <a:spcPts val="0"/>
              </a:spcAft>
              <a:buClr>
                <a:schemeClr val="dk2"/>
              </a:buClr>
              <a:buSzPts val="1200"/>
              <a:buNone/>
              <a:defRPr b="1" sz="2000"/>
            </a:lvl2pPr>
            <a:lvl3pPr indent="-228600" lvl="2" marL="1371600" rtl="0" algn="l">
              <a:lnSpc>
                <a:spcPct val="90000"/>
              </a:lnSpc>
              <a:spcBef>
                <a:spcPts val="500"/>
              </a:spcBef>
              <a:spcAft>
                <a:spcPts val="0"/>
              </a:spcAft>
              <a:buClr>
                <a:schemeClr val="dk2"/>
              </a:buClr>
              <a:buSzPts val="1800"/>
              <a:buNone/>
              <a:defRPr b="1" sz="1800"/>
            </a:lvl3pPr>
            <a:lvl4pPr indent="-228600" lvl="3" marL="1828800" rtl="0" algn="l">
              <a:lnSpc>
                <a:spcPct val="90000"/>
              </a:lnSpc>
              <a:spcBef>
                <a:spcPts val="500"/>
              </a:spcBef>
              <a:spcAft>
                <a:spcPts val="0"/>
              </a:spcAft>
              <a:buClr>
                <a:schemeClr val="dk2"/>
              </a:buClr>
              <a:buSzPts val="1600"/>
              <a:buNone/>
              <a:defRPr b="1" sz="1600"/>
            </a:lvl4pPr>
            <a:lvl5pPr indent="-228600" lvl="4" marL="2286000" rtl="0" algn="l">
              <a:lnSpc>
                <a:spcPct val="90000"/>
              </a:lnSpc>
              <a:spcBef>
                <a:spcPts val="500"/>
              </a:spcBef>
              <a:spcAft>
                <a:spcPts val="0"/>
              </a:spcAft>
              <a:buClr>
                <a:schemeClr val="dk2"/>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382" name="Google Shape;382;g2c7ea434958_1_427"/>
          <p:cNvSpPr txBox="1"/>
          <p:nvPr>
            <p:ph idx="2" type="body"/>
          </p:nvPr>
        </p:nvSpPr>
        <p:spPr>
          <a:xfrm>
            <a:off x="422225" y="1978836"/>
            <a:ext cx="4665900" cy="3732900"/>
          </a:xfrm>
          <a:prstGeom prst="rect">
            <a:avLst/>
          </a:prstGeom>
          <a:noFill/>
          <a:ln>
            <a:noFill/>
          </a:ln>
        </p:spPr>
        <p:txBody>
          <a:bodyPr anchorCtr="0" anchor="t" bIns="45700" lIns="91425" spcFirstLastPara="1" rIns="91425" wrap="square" tIns="45700">
            <a:normAutofit/>
          </a:bodyPr>
          <a:lstStyle>
            <a:lvl1pPr indent="-355600" lvl="0" marL="457200" rtl="0" algn="l">
              <a:lnSpc>
                <a:spcPct val="90000"/>
              </a:lnSpc>
              <a:spcBef>
                <a:spcPts val="1800"/>
              </a:spcBef>
              <a:spcAft>
                <a:spcPts val="0"/>
              </a:spcAft>
              <a:buClr>
                <a:schemeClr val="dk2"/>
              </a:buClr>
              <a:buSzPts val="2000"/>
              <a:buChar char="•"/>
              <a:defRPr>
                <a:latin typeface="Arial"/>
                <a:ea typeface="Arial"/>
                <a:cs typeface="Arial"/>
                <a:sym typeface="Arial"/>
              </a:defRPr>
            </a:lvl1pPr>
            <a:lvl2pPr indent="-297180" lvl="1" marL="914400" rtl="0" algn="l">
              <a:lnSpc>
                <a:spcPct val="90000"/>
              </a:lnSpc>
              <a:spcBef>
                <a:spcPts val="500"/>
              </a:spcBef>
              <a:spcAft>
                <a:spcPts val="0"/>
              </a:spcAft>
              <a:buClr>
                <a:schemeClr val="dk2"/>
              </a:buClr>
              <a:buSzPts val="1080"/>
              <a:buChar char="o"/>
              <a:defRPr>
                <a:latin typeface="Arial"/>
                <a:ea typeface="Arial"/>
                <a:cs typeface="Arial"/>
                <a:sym typeface="Arial"/>
              </a:defRPr>
            </a:lvl2pPr>
            <a:lvl3pPr indent="-330200" lvl="2" marL="1371600" rtl="0" algn="l">
              <a:lnSpc>
                <a:spcPct val="90000"/>
              </a:lnSpc>
              <a:spcBef>
                <a:spcPts val="500"/>
              </a:spcBef>
              <a:spcAft>
                <a:spcPts val="0"/>
              </a:spcAft>
              <a:buClr>
                <a:schemeClr val="dk2"/>
              </a:buClr>
              <a:buSzPts val="1600"/>
              <a:buChar char="•"/>
              <a:defRPr>
                <a:latin typeface="Arial"/>
                <a:ea typeface="Arial"/>
                <a:cs typeface="Arial"/>
                <a:sym typeface="Arial"/>
              </a:defRPr>
            </a:lvl3pPr>
            <a:lvl4pPr indent="-317500" lvl="3" marL="1828800" rtl="0" algn="l">
              <a:lnSpc>
                <a:spcPct val="90000"/>
              </a:lnSpc>
              <a:spcBef>
                <a:spcPts val="500"/>
              </a:spcBef>
              <a:spcAft>
                <a:spcPts val="0"/>
              </a:spcAft>
              <a:buClr>
                <a:schemeClr val="dk2"/>
              </a:buClr>
              <a:buSzPts val="1400"/>
              <a:buChar char="•"/>
              <a:defRPr>
                <a:latin typeface="Arial"/>
                <a:ea typeface="Arial"/>
                <a:cs typeface="Arial"/>
                <a:sym typeface="Arial"/>
              </a:defRPr>
            </a:lvl4pPr>
            <a:lvl5pPr indent="-317500" lvl="4" marL="2286000" rtl="0" algn="l">
              <a:lnSpc>
                <a:spcPct val="90000"/>
              </a:lnSpc>
              <a:spcBef>
                <a:spcPts val="500"/>
              </a:spcBef>
              <a:spcAft>
                <a:spcPts val="0"/>
              </a:spcAft>
              <a:buClr>
                <a:schemeClr val="dk2"/>
              </a:buClr>
              <a:buSzPts val="1400"/>
              <a:buChar char="•"/>
              <a:defRPr>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83" name="Google Shape;383;g2c7ea434958_1_427"/>
          <p:cNvSpPr txBox="1"/>
          <p:nvPr>
            <p:ph idx="3" type="body"/>
          </p:nvPr>
        </p:nvSpPr>
        <p:spPr>
          <a:xfrm>
            <a:off x="5266425" y="1371600"/>
            <a:ext cx="4665900" cy="420600"/>
          </a:xfrm>
          <a:prstGeom prst="rect">
            <a:avLst/>
          </a:prstGeom>
          <a:noFill/>
          <a:ln>
            <a:noFill/>
          </a:ln>
        </p:spPr>
        <p:txBody>
          <a:bodyPr anchorCtr="0" anchor="ctr" bIns="45700" lIns="91425" spcFirstLastPara="1" rIns="91425" wrap="square" tIns="45700">
            <a:normAutofit/>
          </a:bodyPr>
          <a:lstStyle>
            <a:lvl1pPr indent="-228600" lvl="0" marL="457200" rtl="0" algn="l">
              <a:lnSpc>
                <a:spcPct val="90000"/>
              </a:lnSpc>
              <a:spcBef>
                <a:spcPts val="1800"/>
              </a:spcBef>
              <a:spcAft>
                <a:spcPts val="0"/>
              </a:spcAft>
              <a:buClr>
                <a:schemeClr val="accent1"/>
              </a:buClr>
              <a:buSzPts val="2000"/>
              <a:buNone/>
              <a:defRPr b="0" i="0" sz="2000" cap="none">
                <a:solidFill>
                  <a:schemeClr val="accent1"/>
                </a:solidFill>
                <a:latin typeface="Arial"/>
                <a:ea typeface="Arial"/>
                <a:cs typeface="Arial"/>
                <a:sym typeface="Arial"/>
              </a:defRPr>
            </a:lvl1pPr>
            <a:lvl2pPr indent="-228600" lvl="1" marL="914400" rtl="0" algn="l">
              <a:lnSpc>
                <a:spcPct val="90000"/>
              </a:lnSpc>
              <a:spcBef>
                <a:spcPts val="500"/>
              </a:spcBef>
              <a:spcAft>
                <a:spcPts val="0"/>
              </a:spcAft>
              <a:buClr>
                <a:schemeClr val="dk2"/>
              </a:buClr>
              <a:buSzPts val="1200"/>
              <a:buNone/>
              <a:defRPr b="1" sz="2000"/>
            </a:lvl2pPr>
            <a:lvl3pPr indent="-228600" lvl="2" marL="1371600" rtl="0" algn="l">
              <a:lnSpc>
                <a:spcPct val="90000"/>
              </a:lnSpc>
              <a:spcBef>
                <a:spcPts val="500"/>
              </a:spcBef>
              <a:spcAft>
                <a:spcPts val="0"/>
              </a:spcAft>
              <a:buClr>
                <a:schemeClr val="dk2"/>
              </a:buClr>
              <a:buSzPts val="1800"/>
              <a:buNone/>
              <a:defRPr b="1" sz="1800"/>
            </a:lvl3pPr>
            <a:lvl4pPr indent="-228600" lvl="3" marL="1828800" rtl="0" algn="l">
              <a:lnSpc>
                <a:spcPct val="90000"/>
              </a:lnSpc>
              <a:spcBef>
                <a:spcPts val="500"/>
              </a:spcBef>
              <a:spcAft>
                <a:spcPts val="0"/>
              </a:spcAft>
              <a:buClr>
                <a:schemeClr val="dk2"/>
              </a:buClr>
              <a:buSzPts val="1600"/>
              <a:buNone/>
              <a:defRPr b="1" sz="1600"/>
            </a:lvl4pPr>
            <a:lvl5pPr indent="-228600" lvl="4" marL="2286000" rtl="0" algn="l">
              <a:lnSpc>
                <a:spcPct val="90000"/>
              </a:lnSpc>
              <a:spcBef>
                <a:spcPts val="500"/>
              </a:spcBef>
              <a:spcAft>
                <a:spcPts val="0"/>
              </a:spcAft>
              <a:buClr>
                <a:schemeClr val="dk2"/>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384" name="Google Shape;384;g2c7ea434958_1_427"/>
          <p:cNvSpPr txBox="1"/>
          <p:nvPr>
            <p:ph idx="4" type="body"/>
          </p:nvPr>
        </p:nvSpPr>
        <p:spPr>
          <a:xfrm>
            <a:off x="5266425" y="1978836"/>
            <a:ext cx="4665900" cy="3732900"/>
          </a:xfrm>
          <a:prstGeom prst="rect">
            <a:avLst/>
          </a:prstGeom>
          <a:noFill/>
          <a:ln>
            <a:noFill/>
          </a:ln>
        </p:spPr>
        <p:txBody>
          <a:bodyPr anchorCtr="0" anchor="t" bIns="45700" lIns="91425" spcFirstLastPara="1" rIns="91425" wrap="square" tIns="45700">
            <a:normAutofit/>
          </a:bodyPr>
          <a:lstStyle>
            <a:lvl1pPr indent="-355600" lvl="0" marL="457200" rtl="0" algn="l">
              <a:lnSpc>
                <a:spcPct val="90000"/>
              </a:lnSpc>
              <a:spcBef>
                <a:spcPts val="1800"/>
              </a:spcBef>
              <a:spcAft>
                <a:spcPts val="0"/>
              </a:spcAft>
              <a:buClr>
                <a:schemeClr val="dk2"/>
              </a:buClr>
              <a:buSzPts val="2000"/>
              <a:buChar char="•"/>
              <a:defRPr>
                <a:latin typeface="Arial"/>
                <a:ea typeface="Arial"/>
                <a:cs typeface="Arial"/>
                <a:sym typeface="Arial"/>
              </a:defRPr>
            </a:lvl1pPr>
            <a:lvl2pPr indent="-297180" lvl="1" marL="914400" rtl="0" algn="l">
              <a:lnSpc>
                <a:spcPct val="90000"/>
              </a:lnSpc>
              <a:spcBef>
                <a:spcPts val="500"/>
              </a:spcBef>
              <a:spcAft>
                <a:spcPts val="0"/>
              </a:spcAft>
              <a:buClr>
                <a:schemeClr val="dk2"/>
              </a:buClr>
              <a:buSzPts val="1080"/>
              <a:buChar char="o"/>
              <a:defRPr>
                <a:latin typeface="Arial"/>
                <a:ea typeface="Arial"/>
                <a:cs typeface="Arial"/>
                <a:sym typeface="Arial"/>
              </a:defRPr>
            </a:lvl2pPr>
            <a:lvl3pPr indent="-330200" lvl="2" marL="1371600" rtl="0" algn="l">
              <a:lnSpc>
                <a:spcPct val="90000"/>
              </a:lnSpc>
              <a:spcBef>
                <a:spcPts val="500"/>
              </a:spcBef>
              <a:spcAft>
                <a:spcPts val="0"/>
              </a:spcAft>
              <a:buClr>
                <a:schemeClr val="dk2"/>
              </a:buClr>
              <a:buSzPts val="1600"/>
              <a:buChar char="•"/>
              <a:defRPr>
                <a:latin typeface="Arial"/>
                <a:ea typeface="Arial"/>
                <a:cs typeface="Arial"/>
                <a:sym typeface="Arial"/>
              </a:defRPr>
            </a:lvl3pPr>
            <a:lvl4pPr indent="-317500" lvl="3" marL="1828800" rtl="0" algn="l">
              <a:lnSpc>
                <a:spcPct val="90000"/>
              </a:lnSpc>
              <a:spcBef>
                <a:spcPts val="500"/>
              </a:spcBef>
              <a:spcAft>
                <a:spcPts val="0"/>
              </a:spcAft>
              <a:buClr>
                <a:schemeClr val="dk2"/>
              </a:buClr>
              <a:buSzPts val="1400"/>
              <a:buChar char="•"/>
              <a:defRPr>
                <a:latin typeface="Arial"/>
                <a:ea typeface="Arial"/>
                <a:cs typeface="Arial"/>
                <a:sym typeface="Arial"/>
              </a:defRPr>
            </a:lvl4pPr>
            <a:lvl5pPr indent="-317500" lvl="4" marL="2286000" rtl="0" algn="l">
              <a:lnSpc>
                <a:spcPct val="90000"/>
              </a:lnSpc>
              <a:spcBef>
                <a:spcPts val="500"/>
              </a:spcBef>
              <a:spcAft>
                <a:spcPts val="0"/>
              </a:spcAft>
              <a:buClr>
                <a:schemeClr val="dk2"/>
              </a:buClr>
              <a:buSzPts val="1400"/>
              <a:buChar char="•"/>
              <a:defRPr>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85" name="Google Shape;385;g2c7ea434958_1_427"/>
          <p:cNvSpPr txBox="1"/>
          <p:nvPr>
            <p:ph idx="10" type="dt"/>
          </p:nvPr>
        </p:nvSpPr>
        <p:spPr>
          <a:xfrm>
            <a:off x="3655964" y="6319026"/>
            <a:ext cx="1248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86" name="Google Shape;386;g2c7ea434958_1_427"/>
          <p:cNvSpPr txBox="1"/>
          <p:nvPr>
            <p:ph idx="11" type="ftr"/>
          </p:nvPr>
        </p:nvSpPr>
        <p:spPr>
          <a:xfrm>
            <a:off x="5329369" y="6319026"/>
            <a:ext cx="46032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87" name="Google Shape;387;g2c7ea434958_1_427"/>
          <p:cNvSpPr txBox="1"/>
          <p:nvPr>
            <p:ph idx="12" type="sldNum"/>
          </p:nvPr>
        </p:nvSpPr>
        <p:spPr>
          <a:xfrm>
            <a:off x="11560627" y="6319026"/>
            <a:ext cx="4371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388" name="Google Shape;388;g2c7ea434958_1_427"/>
          <p:cNvSpPr txBox="1"/>
          <p:nvPr>
            <p:ph type="title"/>
          </p:nvPr>
        </p:nvSpPr>
        <p:spPr>
          <a:xfrm>
            <a:off x="422226" y="305135"/>
            <a:ext cx="95103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with Content">
  <p:cSld name="Two Images with Content">
    <p:spTree>
      <p:nvGrpSpPr>
        <p:cNvPr id="389" name="Shape 389"/>
        <p:cNvGrpSpPr/>
        <p:nvPr/>
      </p:nvGrpSpPr>
      <p:grpSpPr>
        <a:xfrm>
          <a:off x="0" y="0"/>
          <a:ext cx="0" cy="0"/>
          <a:chOff x="0" y="0"/>
          <a:chExt cx="0" cy="0"/>
        </a:xfrm>
      </p:grpSpPr>
      <p:sp>
        <p:nvSpPr>
          <p:cNvPr id="390" name="Google Shape;390;g2c7ea434958_1_436"/>
          <p:cNvSpPr txBox="1"/>
          <p:nvPr>
            <p:ph idx="1" type="body"/>
          </p:nvPr>
        </p:nvSpPr>
        <p:spPr>
          <a:xfrm>
            <a:off x="3581399" y="1470216"/>
            <a:ext cx="6351000" cy="2073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800"/>
              </a:spcBef>
              <a:spcAft>
                <a:spcPts val="0"/>
              </a:spcAft>
              <a:buClr>
                <a:schemeClr val="dk2"/>
              </a:buClr>
              <a:buSzPts val="2000"/>
              <a:buNone/>
              <a:defRPr b="0" i="0">
                <a:latin typeface="Arial"/>
                <a:ea typeface="Arial"/>
                <a:cs typeface="Arial"/>
                <a:sym typeface="Arial"/>
              </a:defRPr>
            </a:lvl1pPr>
            <a:lvl2pPr indent="-228600" lvl="1" marL="914400" rtl="0" algn="l">
              <a:lnSpc>
                <a:spcPct val="90000"/>
              </a:lnSpc>
              <a:spcBef>
                <a:spcPts val="500"/>
              </a:spcBef>
              <a:spcAft>
                <a:spcPts val="0"/>
              </a:spcAft>
              <a:buClr>
                <a:schemeClr val="dk2"/>
              </a:buClr>
              <a:buSzPts val="1080"/>
              <a:buNone/>
              <a:defRPr>
                <a:solidFill>
                  <a:schemeClr val="dk2"/>
                </a:solidFill>
                <a:latin typeface="Arial"/>
                <a:ea typeface="Arial"/>
                <a:cs typeface="Arial"/>
                <a:sym typeface="Arial"/>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91" name="Google Shape;391;g2c7ea434958_1_436"/>
          <p:cNvSpPr txBox="1"/>
          <p:nvPr>
            <p:ph idx="2" type="body"/>
          </p:nvPr>
        </p:nvSpPr>
        <p:spPr>
          <a:xfrm>
            <a:off x="3581399" y="3664777"/>
            <a:ext cx="6351000" cy="2073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800"/>
              </a:spcBef>
              <a:spcAft>
                <a:spcPts val="0"/>
              </a:spcAft>
              <a:buClr>
                <a:schemeClr val="dk2"/>
              </a:buClr>
              <a:buSzPts val="2000"/>
              <a:buNone/>
              <a:defRPr b="0" i="0">
                <a:latin typeface="Arial"/>
                <a:ea typeface="Arial"/>
                <a:cs typeface="Arial"/>
                <a:sym typeface="Arial"/>
              </a:defRPr>
            </a:lvl1pPr>
            <a:lvl2pPr indent="-228600" lvl="1" marL="914400" rtl="0" algn="l">
              <a:lnSpc>
                <a:spcPct val="90000"/>
              </a:lnSpc>
              <a:spcBef>
                <a:spcPts val="500"/>
              </a:spcBef>
              <a:spcAft>
                <a:spcPts val="0"/>
              </a:spcAft>
              <a:buClr>
                <a:schemeClr val="dk2"/>
              </a:buClr>
              <a:buSzPts val="1080"/>
              <a:buNone/>
              <a:defRPr>
                <a:solidFill>
                  <a:schemeClr val="dk2"/>
                </a:solidFill>
                <a:latin typeface="Arial"/>
                <a:ea typeface="Arial"/>
                <a:cs typeface="Arial"/>
                <a:sym typeface="Arial"/>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92" name="Google Shape;392;g2c7ea434958_1_436"/>
          <p:cNvSpPr txBox="1"/>
          <p:nvPr>
            <p:ph idx="10" type="dt"/>
          </p:nvPr>
        </p:nvSpPr>
        <p:spPr>
          <a:xfrm>
            <a:off x="3655964" y="6319026"/>
            <a:ext cx="1248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93" name="Google Shape;393;g2c7ea434958_1_436"/>
          <p:cNvSpPr txBox="1"/>
          <p:nvPr>
            <p:ph idx="11" type="ftr"/>
          </p:nvPr>
        </p:nvSpPr>
        <p:spPr>
          <a:xfrm>
            <a:off x="5329369" y="6319026"/>
            <a:ext cx="46032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94" name="Google Shape;394;g2c7ea434958_1_436"/>
          <p:cNvSpPr txBox="1"/>
          <p:nvPr>
            <p:ph idx="12" type="sldNum"/>
          </p:nvPr>
        </p:nvSpPr>
        <p:spPr>
          <a:xfrm>
            <a:off x="11560627" y="6319026"/>
            <a:ext cx="4371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395" name="Google Shape;395;g2c7ea434958_1_436"/>
          <p:cNvSpPr/>
          <p:nvPr>
            <p:ph idx="3" type="pic"/>
          </p:nvPr>
        </p:nvSpPr>
        <p:spPr>
          <a:xfrm>
            <a:off x="422275" y="1469573"/>
            <a:ext cx="3002100" cy="2074500"/>
          </a:xfrm>
          <a:prstGeom prst="rect">
            <a:avLst/>
          </a:prstGeom>
          <a:noFill/>
          <a:ln>
            <a:noFill/>
          </a:ln>
        </p:spPr>
      </p:sp>
      <p:sp>
        <p:nvSpPr>
          <p:cNvPr id="396" name="Google Shape;396;g2c7ea434958_1_436"/>
          <p:cNvSpPr/>
          <p:nvPr>
            <p:ph idx="4" type="pic"/>
          </p:nvPr>
        </p:nvSpPr>
        <p:spPr>
          <a:xfrm>
            <a:off x="422275" y="3664725"/>
            <a:ext cx="3002100" cy="2073900"/>
          </a:xfrm>
          <a:prstGeom prst="rect">
            <a:avLst/>
          </a:prstGeom>
          <a:noFill/>
          <a:ln>
            <a:noFill/>
          </a:ln>
        </p:spPr>
      </p:sp>
      <p:sp>
        <p:nvSpPr>
          <p:cNvPr id="397" name="Google Shape;397;g2c7ea434958_1_436"/>
          <p:cNvSpPr txBox="1"/>
          <p:nvPr>
            <p:ph type="title"/>
          </p:nvPr>
        </p:nvSpPr>
        <p:spPr>
          <a:xfrm>
            <a:off x="422226" y="305135"/>
            <a:ext cx="95103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40" name="Shape 40"/>
        <p:cNvGrpSpPr/>
        <p:nvPr/>
      </p:nvGrpSpPr>
      <p:grpSpPr>
        <a:xfrm>
          <a:off x="0" y="0"/>
          <a:ext cx="0" cy="0"/>
          <a:chOff x="0" y="0"/>
          <a:chExt cx="0" cy="0"/>
        </a:xfrm>
      </p:grpSpPr>
      <p:sp>
        <p:nvSpPr>
          <p:cNvPr id="41" name="Google Shape;41;p88"/>
          <p:cNvSpPr txBox="1"/>
          <p:nvPr>
            <p:ph idx="1" type="body"/>
          </p:nvPr>
        </p:nvSpPr>
        <p:spPr>
          <a:xfrm>
            <a:off x="422225" y="1371600"/>
            <a:ext cx="4666045" cy="42062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800"/>
              </a:spcBef>
              <a:spcAft>
                <a:spcPts val="0"/>
              </a:spcAft>
              <a:buClr>
                <a:schemeClr val="accent1"/>
              </a:buClr>
              <a:buSzPts val="2000"/>
              <a:buNone/>
              <a:defRPr b="0" i="0" sz="2000" cap="none">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200"/>
              <a:buNone/>
              <a:defRPr b="1" sz="2000"/>
            </a:lvl2pPr>
            <a:lvl3pPr indent="-228600" lvl="2" marL="1371600" algn="l">
              <a:lnSpc>
                <a:spcPct val="90000"/>
              </a:lnSpc>
              <a:spcBef>
                <a:spcPts val="500"/>
              </a:spcBef>
              <a:spcAft>
                <a:spcPts val="0"/>
              </a:spcAft>
              <a:buClr>
                <a:schemeClr val="dk2"/>
              </a:buClr>
              <a:buSzPts val="1800"/>
              <a:buNone/>
              <a:defRPr b="1" sz="1800"/>
            </a:lvl3pPr>
            <a:lvl4pPr indent="-228600" lvl="3" marL="1828800" algn="l">
              <a:lnSpc>
                <a:spcPct val="90000"/>
              </a:lnSpc>
              <a:spcBef>
                <a:spcPts val="500"/>
              </a:spcBef>
              <a:spcAft>
                <a:spcPts val="0"/>
              </a:spcAft>
              <a:buClr>
                <a:schemeClr val="dk2"/>
              </a:buClr>
              <a:buSzPts val="1600"/>
              <a:buNone/>
              <a:defRPr b="1" sz="1600"/>
            </a:lvl4pPr>
            <a:lvl5pPr indent="-228600" lvl="4" marL="2286000" algn="l">
              <a:lnSpc>
                <a:spcPct val="90000"/>
              </a:lnSpc>
              <a:spcBef>
                <a:spcPts val="500"/>
              </a:spcBef>
              <a:spcAft>
                <a:spcPts val="0"/>
              </a:spcAft>
              <a:buClr>
                <a:schemeClr val="dk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88"/>
          <p:cNvSpPr txBox="1"/>
          <p:nvPr>
            <p:ph idx="2" type="body"/>
          </p:nvPr>
        </p:nvSpPr>
        <p:spPr>
          <a:xfrm>
            <a:off x="422225" y="1978836"/>
            <a:ext cx="4666045" cy="3732954"/>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800"/>
              </a:spcBef>
              <a:spcAft>
                <a:spcPts val="0"/>
              </a:spcAft>
              <a:buClr>
                <a:schemeClr val="dk2"/>
              </a:buClr>
              <a:buSzPts val="2000"/>
              <a:buChar char="•"/>
              <a:defRPr>
                <a:latin typeface="Arial"/>
                <a:ea typeface="Arial"/>
                <a:cs typeface="Arial"/>
                <a:sym typeface="Arial"/>
              </a:defRPr>
            </a:lvl1pPr>
            <a:lvl2pPr indent="-297180" lvl="1" marL="914400" algn="l">
              <a:lnSpc>
                <a:spcPct val="90000"/>
              </a:lnSpc>
              <a:spcBef>
                <a:spcPts val="500"/>
              </a:spcBef>
              <a:spcAft>
                <a:spcPts val="0"/>
              </a:spcAft>
              <a:buClr>
                <a:schemeClr val="dk2"/>
              </a:buClr>
              <a:buSzPts val="1080"/>
              <a:buChar char="o"/>
              <a:defRPr>
                <a:latin typeface="Arial"/>
                <a:ea typeface="Arial"/>
                <a:cs typeface="Arial"/>
                <a:sym typeface="Arial"/>
              </a:defRPr>
            </a:lvl2pPr>
            <a:lvl3pPr indent="-330200" lvl="2" marL="1371600" algn="l">
              <a:lnSpc>
                <a:spcPct val="90000"/>
              </a:lnSpc>
              <a:spcBef>
                <a:spcPts val="500"/>
              </a:spcBef>
              <a:spcAft>
                <a:spcPts val="0"/>
              </a:spcAft>
              <a:buClr>
                <a:schemeClr val="dk2"/>
              </a:buClr>
              <a:buSzPts val="1600"/>
              <a:buChar char="•"/>
              <a:defRPr>
                <a:latin typeface="Arial"/>
                <a:ea typeface="Arial"/>
                <a:cs typeface="Arial"/>
                <a:sym typeface="Arial"/>
              </a:defRPr>
            </a:lvl3pPr>
            <a:lvl4pPr indent="-317500" lvl="3" marL="1828800" algn="l">
              <a:lnSpc>
                <a:spcPct val="90000"/>
              </a:lnSpc>
              <a:spcBef>
                <a:spcPts val="500"/>
              </a:spcBef>
              <a:spcAft>
                <a:spcPts val="0"/>
              </a:spcAft>
              <a:buClr>
                <a:schemeClr val="dk2"/>
              </a:buClr>
              <a:buSzPts val="1400"/>
              <a:buChar char="•"/>
              <a:defRPr>
                <a:latin typeface="Arial"/>
                <a:ea typeface="Arial"/>
                <a:cs typeface="Arial"/>
                <a:sym typeface="Arial"/>
              </a:defRPr>
            </a:lvl4pPr>
            <a:lvl5pPr indent="-317500" lvl="4" marL="2286000" algn="l">
              <a:lnSpc>
                <a:spcPct val="90000"/>
              </a:lnSpc>
              <a:spcBef>
                <a:spcPts val="500"/>
              </a:spcBef>
              <a:spcAft>
                <a:spcPts val="0"/>
              </a:spcAft>
              <a:buClr>
                <a:schemeClr val="dk2"/>
              </a:buClr>
              <a:buSzPts val="1400"/>
              <a:buChar char="•"/>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88"/>
          <p:cNvSpPr txBox="1"/>
          <p:nvPr>
            <p:ph idx="3" type="body"/>
          </p:nvPr>
        </p:nvSpPr>
        <p:spPr>
          <a:xfrm>
            <a:off x="5266425" y="1371600"/>
            <a:ext cx="4666045" cy="42062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800"/>
              </a:spcBef>
              <a:spcAft>
                <a:spcPts val="0"/>
              </a:spcAft>
              <a:buClr>
                <a:schemeClr val="accent1"/>
              </a:buClr>
              <a:buSzPts val="2000"/>
              <a:buNone/>
              <a:defRPr b="0" i="0" sz="2000" cap="none">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200"/>
              <a:buNone/>
              <a:defRPr b="1" sz="2000"/>
            </a:lvl2pPr>
            <a:lvl3pPr indent="-228600" lvl="2" marL="1371600" algn="l">
              <a:lnSpc>
                <a:spcPct val="90000"/>
              </a:lnSpc>
              <a:spcBef>
                <a:spcPts val="500"/>
              </a:spcBef>
              <a:spcAft>
                <a:spcPts val="0"/>
              </a:spcAft>
              <a:buClr>
                <a:schemeClr val="dk2"/>
              </a:buClr>
              <a:buSzPts val="1800"/>
              <a:buNone/>
              <a:defRPr b="1" sz="1800"/>
            </a:lvl3pPr>
            <a:lvl4pPr indent="-228600" lvl="3" marL="1828800" algn="l">
              <a:lnSpc>
                <a:spcPct val="90000"/>
              </a:lnSpc>
              <a:spcBef>
                <a:spcPts val="500"/>
              </a:spcBef>
              <a:spcAft>
                <a:spcPts val="0"/>
              </a:spcAft>
              <a:buClr>
                <a:schemeClr val="dk2"/>
              </a:buClr>
              <a:buSzPts val="1600"/>
              <a:buNone/>
              <a:defRPr b="1" sz="1600"/>
            </a:lvl4pPr>
            <a:lvl5pPr indent="-228600" lvl="4" marL="2286000" algn="l">
              <a:lnSpc>
                <a:spcPct val="90000"/>
              </a:lnSpc>
              <a:spcBef>
                <a:spcPts val="500"/>
              </a:spcBef>
              <a:spcAft>
                <a:spcPts val="0"/>
              </a:spcAft>
              <a:buClr>
                <a:schemeClr val="dk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88"/>
          <p:cNvSpPr txBox="1"/>
          <p:nvPr>
            <p:ph idx="4" type="body"/>
          </p:nvPr>
        </p:nvSpPr>
        <p:spPr>
          <a:xfrm>
            <a:off x="5266425" y="1978836"/>
            <a:ext cx="4666045" cy="3732954"/>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800"/>
              </a:spcBef>
              <a:spcAft>
                <a:spcPts val="0"/>
              </a:spcAft>
              <a:buClr>
                <a:schemeClr val="dk2"/>
              </a:buClr>
              <a:buSzPts val="2000"/>
              <a:buChar char="•"/>
              <a:defRPr>
                <a:latin typeface="Arial"/>
                <a:ea typeface="Arial"/>
                <a:cs typeface="Arial"/>
                <a:sym typeface="Arial"/>
              </a:defRPr>
            </a:lvl1pPr>
            <a:lvl2pPr indent="-297180" lvl="1" marL="914400" algn="l">
              <a:lnSpc>
                <a:spcPct val="90000"/>
              </a:lnSpc>
              <a:spcBef>
                <a:spcPts val="500"/>
              </a:spcBef>
              <a:spcAft>
                <a:spcPts val="0"/>
              </a:spcAft>
              <a:buClr>
                <a:schemeClr val="dk2"/>
              </a:buClr>
              <a:buSzPts val="1080"/>
              <a:buChar char="o"/>
              <a:defRPr>
                <a:latin typeface="Arial"/>
                <a:ea typeface="Arial"/>
                <a:cs typeface="Arial"/>
                <a:sym typeface="Arial"/>
              </a:defRPr>
            </a:lvl2pPr>
            <a:lvl3pPr indent="-330200" lvl="2" marL="1371600" algn="l">
              <a:lnSpc>
                <a:spcPct val="90000"/>
              </a:lnSpc>
              <a:spcBef>
                <a:spcPts val="500"/>
              </a:spcBef>
              <a:spcAft>
                <a:spcPts val="0"/>
              </a:spcAft>
              <a:buClr>
                <a:schemeClr val="dk2"/>
              </a:buClr>
              <a:buSzPts val="1600"/>
              <a:buChar char="•"/>
              <a:defRPr>
                <a:latin typeface="Arial"/>
                <a:ea typeface="Arial"/>
                <a:cs typeface="Arial"/>
                <a:sym typeface="Arial"/>
              </a:defRPr>
            </a:lvl3pPr>
            <a:lvl4pPr indent="-317500" lvl="3" marL="1828800" algn="l">
              <a:lnSpc>
                <a:spcPct val="90000"/>
              </a:lnSpc>
              <a:spcBef>
                <a:spcPts val="500"/>
              </a:spcBef>
              <a:spcAft>
                <a:spcPts val="0"/>
              </a:spcAft>
              <a:buClr>
                <a:schemeClr val="dk2"/>
              </a:buClr>
              <a:buSzPts val="1400"/>
              <a:buChar char="•"/>
              <a:defRPr>
                <a:latin typeface="Arial"/>
                <a:ea typeface="Arial"/>
                <a:cs typeface="Arial"/>
                <a:sym typeface="Arial"/>
              </a:defRPr>
            </a:lvl4pPr>
            <a:lvl5pPr indent="-317500" lvl="4" marL="2286000" algn="l">
              <a:lnSpc>
                <a:spcPct val="90000"/>
              </a:lnSpc>
              <a:spcBef>
                <a:spcPts val="500"/>
              </a:spcBef>
              <a:spcAft>
                <a:spcPts val="0"/>
              </a:spcAft>
              <a:buClr>
                <a:schemeClr val="dk2"/>
              </a:buClr>
              <a:buSzPts val="1400"/>
              <a:buChar char="•"/>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88"/>
          <p:cNvSpPr txBox="1"/>
          <p:nvPr>
            <p:ph idx="10" type="dt"/>
          </p:nvPr>
        </p:nvSpPr>
        <p:spPr>
          <a:xfrm>
            <a:off x="3655964" y="6319026"/>
            <a:ext cx="124874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88"/>
          <p:cNvSpPr txBox="1"/>
          <p:nvPr>
            <p:ph idx="11" type="ftr"/>
          </p:nvPr>
        </p:nvSpPr>
        <p:spPr>
          <a:xfrm>
            <a:off x="5329369" y="6319026"/>
            <a:ext cx="4603102"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8"/>
          <p:cNvSpPr txBox="1"/>
          <p:nvPr>
            <p:ph idx="12" type="sldNum"/>
          </p:nvPr>
        </p:nvSpPr>
        <p:spPr>
          <a:xfrm>
            <a:off x="11560627" y="6319026"/>
            <a:ext cx="43698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48" name="Google Shape;48;p88"/>
          <p:cNvSpPr txBox="1"/>
          <p:nvPr>
            <p:ph type="title"/>
          </p:nvPr>
        </p:nvSpPr>
        <p:spPr>
          <a:xfrm>
            <a:off x="422226" y="305135"/>
            <a:ext cx="9510245"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98" name="Shape 398"/>
        <p:cNvGrpSpPr/>
        <p:nvPr/>
      </p:nvGrpSpPr>
      <p:grpSpPr>
        <a:xfrm>
          <a:off x="0" y="0"/>
          <a:ext cx="0" cy="0"/>
          <a:chOff x="0" y="0"/>
          <a:chExt cx="0" cy="0"/>
        </a:xfrm>
      </p:grpSpPr>
      <p:sp>
        <p:nvSpPr>
          <p:cNvPr id="399" name="Google Shape;399;g2c7ea434958_1_445"/>
          <p:cNvSpPr txBox="1"/>
          <p:nvPr>
            <p:ph type="title"/>
          </p:nvPr>
        </p:nvSpPr>
        <p:spPr>
          <a:xfrm>
            <a:off x="422226" y="305135"/>
            <a:ext cx="95103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00" name="Google Shape;400;g2c7ea434958_1_445"/>
          <p:cNvSpPr txBox="1"/>
          <p:nvPr>
            <p:ph idx="10" type="dt"/>
          </p:nvPr>
        </p:nvSpPr>
        <p:spPr>
          <a:xfrm>
            <a:off x="3655964" y="6319026"/>
            <a:ext cx="1248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01" name="Google Shape;401;g2c7ea434958_1_445"/>
          <p:cNvSpPr txBox="1"/>
          <p:nvPr>
            <p:ph idx="11" type="ftr"/>
          </p:nvPr>
        </p:nvSpPr>
        <p:spPr>
          <a:xfrm>
            <a:off x="5329369" y="6319026"/>
            <a:ext cx="46032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02" name="Google Shape;402;g2c7ea434958_1_445"/>
          <p:cNvSpPr txBox="1"/>
          <p:nvPr>
            <p:ph idx="12" type="sldNum"/>
          </p:nvPr>
        </p:nvSpPr>
        <p:spPr>
          <a:xfrm>
            <a:off x="11560627" y="6319026"/>
            <a:ext cx="4371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403" name="Google Shape;403;g2c7ea434958_1_445"/>
          <p:cNvSpPr txBox="1"/>
          <p:nvPr>
            <p:ph idx="1" type="body"/>
          </p:nvPr>
        </p:nvSpPr>
        <p:spPr>
          <a:xfrm>
            <a:off x="1822054" y="1439245"/>
            <a:ext cx="1382700" cy="254100"/>
          </a:xfrm>
          <a:prstGeom prst="rect">
            <a:avLst/>
          </a:prstGeom>
          <a:noFill/>
          <a:ln>
            <a:noFill/>
          </a:ln>
        </p:spPr>
        <p:txBody>
          <a:bodyPr anchorCtr="1" anchor="ctr" bIns="45700" lIns="90000" spcFirstLastPara="1" rIns="91425" wrap="square" tIns="45700">
            <a:noAutofit/>
          </a:bodyPr>
          <a:lstStyle>
            <a:lvl1pPr indent="-228600" lvl="0" marL="457200" rtl="0" algn="l">
              <a:lnSpc>
                <a:spcPct val="90000"/>
              </a:lnSpc>
              <a:spcBef>
                <a:spcPts val="1800"/>
              </a:spcBef>
              <a:spcAft>
                <a:spcPts val="0"/>
              </a:spcAft>
              <a:buClr>
                <a:schemeClr val="accent1"/>
              </a:buClr>
              <a:buSzPts val="1400"/>
              <a:buNone/>
              <a:defRPr sz="1400">
                <a:solidFill>
                  <a:schemeClr val="accent1"/>
                </a:solidFill>
              </a:defRPr>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04" name="Google Shape;404;g2c7ea434958_1_445"/>
          <p:cNvSpPr txBox="1"/>
          <p:nvPr>
            <p:ph idx="2" type="body"/>
          </p:nvPr>
        </p:nvSpPr>
        <p:spPr>
          <a:xfrm>
            <a:off x="5368142" y="1439245"/>
            <a:ext cx="1382700" cy="254100"/>
          </a:xfrm>
          <a:prstGeom prst="rect">
            <a:avLst/>
          </a:prstGeom>
          <a:noFill/>
          <a:ln>
            <a:noFill/>
          </a:ln>
        </p:spPr>
        <p:txBody>
          <a:bodyPr anchorCtr="1" anchor="ctr" bIns="45700" lIns="90000" spcFirstLastPara="1" rIns="91425" wrap="square" tIns="45700">
            <a:noAutofit/>
          </a:bodyPr>
          <a:lstStyle>
            <a:lvl1pPr indent="-228600" lvl="0" marL="457200" rtl="0" algn="l">
              <a:lnSpc>
                <a:spcPct val="90000"/>
              </a:lnSpc>
              <a:spcBef>
                <a:spcPts val="1800"/>
              </a:spcBef>
              <a:spcAft>
                <a:spcPts val="0"/>
              </a:spcAft>
              <a:buClr>
                <a:schemeClr val="accent1"/>
              </a:buClr>
              <a:buSzPts val="1400"/>
              <a:buNone/>
              <a:defRPr sz="1400">
                <a:solidFill>
                  <a:schemeClr val="accent1"/>
                </a:solidFill>
              </a:defRPr>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05" name="Google Shape;405;g2c7ea434958_1_445"/>
          <p:cNvSpPr txBox="1"/>
          <p:nvPr>
            <p:ph idx="3" type="body"/>
          </p:nvPr>
        </p:nvSpPr>
        <p:spPr>
          <a:xfrm>
            <a:off x="8969986" y="1439245"/>
            <a:ext cx="1382700" cy="254100"/>
          </a:xfrm>
          <a:prstGeom prst="rect">
            <a:avLst/>
          </a:prstGeom>
          <a:noFill/>
          <a:ln>
            <a:noFill/>
          </a:ln>
        </p:spPr>
        <p:txBody>
          <a:bodyPr anchorCtr="1" anchor="ctr" bIns="45700" lIns="90000" spcFirstLastPara="1" rIns="91425" wrap="square" tIns="45700">
            <a:noAutofit/>
          </a:bodyPr>
          <a:lstStyle>
            <a:lvl1pPr indent="-228600" lvl="0" marL="457200" rtl="0" algn="l">
              <a:lnSpc>
                <a:spcPct val="90000"/>
              </a:lnSpc>
              <a:spcBef>
                <a:spcPts val="1800"/>
              </a:spcBef>
              <a:spcAft>
                <a:spcPts val="0"/>
              </a:spcAft>
              <a:buClr>
                <a:schemeClr val="accent1"/>
              </a:buClr>
              <a:buSzPts val="1400"/>
              <a:buNone/>
              <a:defRPr sz="1400">
                <a:solidFill>
                  <a:schemeClr val="accent1"/>
                </a:solidFill>
              </a:defRPr>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406" name="Google Shape;406;g2c7ea434958_1_445"/>
          <p:cNvCxnSpPr/>
          <p:nvPr/>
        </p:nvCxnSpPr>
        <p:spPr>
          <a:xfrm>
            <a:off x="304435" y="1767840"/>
            <a:ext cx="4309200" cy="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407" name="Google Shape;407;g2c7ea434958_1_445"/>
          <p:cNvCxnSpPr/>
          <p:nvPr/>
        </p:nvCxnSpPr>
        <p:spPr>
          <a:xfrm>
            <a:off x="4682671" y="1767840"/>
            <a:ext cx="2765100" cy="600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408" name="Google Shape;408;g2c7ea434958_1_445"/>
          <p:cNvCxnSpPr/>
          <p:nvPr/>
        </p:nvCxnSpPr>
        <p:spPr>
          <a:xfrm>
            <a:off x="7518765" y="1767840"/>
            <a:ext cx="4309200" cy="6000"/>
          </a:xfrm>
          <a:prstGeom prst="straightConnector1">
            <a:avLst/>
          </a:prstGeom>
          <a:noFill/>
          <a:ln cap="flat" cmpd="sng" w="9525">
            <a:solidFill>
              <a:schemeClr val="accent1"/>
            </a:solidFill>
            <a:prstDash val="solid"/>
            <a:miter lim="800000"/>
            <a:headEnd len="med" w="med" type="triangle"/>
            <a:tailEnd len="med" w="med" type="triangle"/>
          </a:ln>
        </p:spPr>
      </p:cxnSp>
      <p:sp>
        <p:nvSpPr>
          <p:cNvPr id="409" name="Google Shape;409;g2c7ea434958_1_445"/>
          <p:cNvSpPr txBox="1"/>
          <p:nvPr>
            <p:ph idx="4" type="body"/>
          </p:nvPr>
        </p:nvSpPr>
        <p:spPr>
          <a:xfrm>
            <a:off x="325438" y="1960563"/>
            <a:ext cx="1382700" cy="2541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rtl="0" algn="l">
              <a:lnSpc>
                <a:spcPct val="90000"/>
              </a:lnSpc>
              <a:spcBef>
                <a:spcPts val="1800"/>
              </a:spcBef>
              <a:spcAft>
                <a:spcPts val="0"/>
              </a:spcAft>
              <a:buClr>
                <a:schemeClr val="dk2"/>
              </a:buClr>
              <a:buSzPts val="1000"/>
              <a:buNone/>
              <a:defRPr sz="1000"/>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10" name="Google Shape;410;g2c7ea434958_1_445"/>
          <p:cNvSpPr txBox="1"/>
          <p:nvPr>
            <p:ph idx="5" type="body"/>
          </p:nvPr>
        </p:nvSpPr>
        <p:spPr>
          <a:xfrm>
            <a:off x="1765102" y="1960563"/>
            <a:ext cx="1382700" cy="2541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rtl="0" algn="l">
              <a:lnSpc>
                <a:spcPct val="90000"/>
              </a:lnSpc>
              <a:spcBef>
                <a:spcPts val="1800"/>
              </a:spcBef>
              <a:spcAft>
                <a:spcPts val="0"/>
              </a:spcAft>
              <a:buClr>
                <a:schemeClr val="dk2"/>
              </a:buClr>
              <a:buSzPts val="1000"/>
              <a:buNone/>
              <a:defRPr sz="1000"/>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11" name="Google Shape;411;g2c7ea434958_1_445"/>
          <p:cNvSpPr txBox="1"/>
          <p:nvPr>
            <p:ph idx="6" type="body"/>
          </p:nvPr>
        </p:nvSpPr>
        <p:spPr>
          <a:xfrm>
            <a:off x="3204766" y="1960563"/>
            <a:ext cx="1382700" cy="2541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rtl="0" algn="l">
              <a:lnSpc>
                <a:spcPct val="90000"/>
              </a:lnSpc>
              <a:spcBef>
                <a:spcPts val="1800"/>
              </a:spcBef>
              <a:spcAft>
                <a:spcPts val="0"/>
              </a:spcAft>
              <a:buClr>
                <a:schemeClr val="dk2"/>
              </a:buClr>
              <a:buSzPts val="1000"/>
              <a:buNone/>
              <a:defRPr sz="1000"/>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12" name="Google Shape;412;g2c7ea434958_1_445"/>
          <p:cNvSpPr txBox="1"/>
          <p:nvPr>
            <p:ph idx="7" type="body"/>
          </p:nvPr>
        </p:nvSpPr>
        <p:spPr>
          <a:xfrm>
            <a:off x="4644430" y="1960563"/>
            <a:ext cx="1382700" cy="2541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rtl="0" algn="l">
              <a:lnSpc>
                <a:spcPct val="90000"/>
              </a:lnSpc>
              <a:spcBef>
                <a:spcPts val="1800"/>
              </a:spcBef>
              <a:spcAft>
                <a:spcPts val="0"/>
              </a:spcAft>
              <a:buClr>
                <a:schemeClr val="dk2"/>
              </a:buClr>
              <a:buSzPts val="1000"/>
              <a:buNone/>
              <a:defRPr sz="1000"/>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13" name="Google Shape;413;g2c7ea434958_1_445"/>
          <p:cNvSpPr txBox="1"/>
          <p:nvPr>
            <p:ph idx="8" type="body"/>
          </p:nvPr>
        </p:nvSpPr>
        <p:spPr>
          <a:xfrm>
            <a:off x="6084094" y="1960563"/>
            <a:ext cx="1382700" cy="2541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rtl="0" algn="l">
              <a:lnSpc>
                <a:spcPct val="90000"/>
              </a:lnSpc>
              <a:spcBef>
                <a:spcPts val="1800"/>
              </a:spcBef>
              <a:spcAft>
                <a:spcPts val="0"/>
              </a:spcAft>
              <a:buClr>
                <a:schemeClr val="dk2"/>
              </a:buClr>
              <a:buSzPts val="1000"/>
              <a:buNone/>
              <a:defRPr sz="1000"/>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14" name="Google Shape;414;g2c7ea434958_1_445"/>
          <p:cNvSpPr txBox="1"/>
          <p:nvPr>
            <p:ph idx="9" type="body"/>
          </p:nvPr>
        </p:nvSpPr>
        <p:spPr>
          <a:xfrm>
            <a:off x="7523758" y="1960563"/>
            <a:ext cx="1382700" cy="2541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rtl="0" algn="l">
              <a:lnSpc>
                <a:spcPct val="90000"/>
              </a:lnSpc>
              <a:spcBef>
                <a:spcPts val="1800"/>
              </a:spcBef>
              <a:spcAft>
                <a:spcPts val="0"/>
              </a:spcAft>
              <a:buClr>
                <a:schemeClr val="dk2"/>
              </a:buClr>
              <a:buSzPts val="1000"/>
              <a:buNone/>
              <a:defRPr sz="1000"/>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15" name="Google Shape;415;g2c7ea434958_1_445"/>
          <p:cNvSpPr txBox="1"/>
          <p:nvPr>
            <p:ph idx="13" type="body"/>
          </p:nvPr>
        </p:nvSpPr>
        <p:spPr>
          <a:xfrm>
            <a:off x="8963422" y="1960563"/>
            <a:ext cx="1382700" cy="2541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rtl="0" algn="l">
              <a:lnSpc>
                <a:spcPct val="90000"/>
              </a:lnSpc>
              <a:spcBef>
                <a:spcPts val="1800"/>
              </a:spcBef>
              <a:spcAft>
                <a:spcPts val="0"/>
              </a:spcAft>
              <a:buClr>
                <a:schemeClr val="dk2"/>
              </a:buClr>
              <a:buSzPts val="1000"/>
              <a:buNone/>
              <a:defRPr sz="1000"/>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16" name="Google Shape;416;g2c7ea434958_1_445"/>
          <p:cNvSpPr txBox="1"/>
          <p:nvPr>
            <p:ph idx="14" type="body"/>
          </p:nvPr>
        </p:nvSpPr>
        <p:spPr>
          <a:xfrm>
            <a:off x="10403083" y="1960563"/>
            <a:ext cx="1382700" cy="2541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rtl="0" algn="l">
              <a:lnSpc>
                <a:spcPct val="90000"/>
              </a:lnSpc>
              <a:spcBef>
                <a:spcPts val="1800"/>
              </a:spcBef>
              <a:spcAft>
                <a:spcPts val="0"/>
              </a:spcAft>
              <a:buClr>
                <a:schemeClr val="dk2"/>
              </a:buClr>
              <a:buSzPts val="1000"/>
              <a:buNone/>
              <a:defRPr sz="1000"/>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417" name="Google Shape;417;g2c7ea434958_1_445"/>
          <p:cNvCxnSpPr/>
          <p:nvPr/>
        </p:nvCxnSpPr>
        <p:spPr>
          <a:xfrm>
            <a:off x="5368685" y="2242808"/>
            <a:ext cx="0" cy="360000"/>
          </a:xfrm>
          <a:prstGeom prst="straightConnector1">
            <a:avLst/>
          </a:prstGeom>
          <a:noFill/>
          <a:ln cap="flat" cmpd="sng" w="12700">
            <a:solidFill>
              <a:schemeClr val="accent1"/>
            </a:solidFill>
            <a:prstDash val="solid"/>
            <a:miter lim="800000"/>
            <a:headEnd len="sm" w="sm" type="none"/>
            <a:tailEnd len="sm" w="sm" type="none"/>
          </a:ln>
        </p:spPr>
      </p:cxnSp>
      <p:cxnSp>
        <p:nvCxnSpPr>
          <p:cNvPr id="418" name="Google Shape;418;g2c7ea434958_1_445"/>
          <p:cNvCxnSpPr/>
          <p:nvPr/>
        </p:nvCxnSpPr>
        <p:spPr>
          <a:xfrm>
            <a:off x="6791780" y="2242807"/>
            <a:ext cx="0" cy="1890000"/>
          </a:xfrm>
          <a:prstGeom prst="straightConnector1">
            <a:avLst/>
          </a:prstGeom>
          <a:noFill/>
          <a:ln cap="flat" cmpd="sng" w="12700">
            <a:solidFill>
              <a:schemeClr val="accent1"/>
            </a:solidFill>
            <a:prstDash val="solid"/>
            <a:miter lim="800000"/>
            <a:headEnd len="sm" w="sm" type="none"/>
            <a:tailEnd len="sm" w="sm" type="none"/>
          </a:ln>
        </p:spPr>
      </p:cxnSp>
      <p:cxnSp>
        <p:nvCxnSpPr>
          <p:cNvPr id="419" name="Google Shape;419;g2c7ea434958_1_445"/>
          <p:cNvCxnSpPr/>
          <p:nvPr/>
        </p:nvCxnSpPr>
        <p:spPr>
          <a:xfrm>
            <a:off x="8179107" y="2242806"/>
            <a:ext cx="0" cy="360000"/>
          </a:xfrm>
          <a:prstGeom prst="straightConnector1">
            <a:avLst/>
          </a:prstGeom>
          <a:noFill/>
          <a:ln cap="flat" cmpd="sng" w="12700">
            <a:solidFill>
              <a:schemeClr val="accent1"/>
            </a:solidFill>
            <a:prstDash val="solid"/>
            <a:miter lim="800000"/>
            <a:headEnd len="sm" w="sm" type="none"/>
            <a:tailEnd len="sm" w="sm" type="none"/>
          </a:ln>
        </p:spPr>
      </p:cxnSp>
      <p:cxnSp>
        <p:nvCxnSpPr>
          <p:cNvPr id="420" name="Google Shape;420;g2c7ea434958_1_445"/>
          <p:cNvCxnSpPr/>
          <p:nvPr/>
        </p:nvCxnSpPr>
        <p:spPr>
          <a:xfrm>
            <a:off x="9632079" y="2242806"/>
            <a:ext cx="0" cy="1890000"/>
          </a:xfrm>
          <a:prstGeom prst="straightConnector1">
            <a:avLst/>
          </a:prstGeom>
          <a:noFill/>
          <a:ln cap="flat" cmpd="sng" w="12700">
            <a:solidFill>
              <a:schemeClr val="accent1"/>
            </a:solidFill>
            <a:prstDash val="solid"/>
            <a:miter lim="800000"/>
            <a:headEnd len="sm" w="sm" type="none"/>
            <a:tailEnd len="sm" w="sm" type="none"/>
          </a:ln>
        </p:spPr>
      </p:cxnSp>
      <p:cxnSp>
        <p:nvCxnSpPr>
          <p:cNvPr id="421" name="Google Shape;421;g2c7ea434958_1_445"/>
          <p:cNvCxnSpPr/>
          <p:nvPr/>
        </p:nvCxnSpPr>
        <p:spPr>
          <a:xfrm>
            <a:off x="11085050" y="2242807"/>
            <a:ext cx="0" cy="360000"/>
          </a:xfrm>
          <a:prstGeom prst="straightConnector1">
            <a:avLst/>
          </a:prstGeom>
          <a:noFill/>
          <a:ln cap="flat" cmpd="sng" w="12700">
            <a:solidFill>
              <a:schemeClr val="accent1"/>
            </a:solidFill>
            <a:prstDash val="solid"/>
            <a:miter lim="800000"/>
            <a:headEnd len="sm" w="sm" type="none"/>
            <a:tailEnd len="sm" w="sm" type="none"/>
          </a:ln>
        </p:spPr>
      </p:cxnSp>
      <p:cxnSp>
        <p:nvCxnSpPr>
          <p:cNvPr id="422" name="Google Shape;422;g2c7ea434958_1_445"/>
          <p:cNvCxnSpPr/>
          <p:nvPr/>
        </p:nvCxnSpPr>
        <p:spPr>
          <a:xfrm>
            <a:off x="2458786" y="2242806"/>
            <a:ext cx="0" cy="360000"/>
          </a:xfrm>
          <a:prstGeom prst="straightConnector1">
            <a:avLst/>
          </a:prstGeom>
          <a:noFill/>
          <a:ln cap="flat" cmpd="sng" w="12700">
            <a:solidFill>
              <a:schemeClr val="accent1"/>
            </a:solidFill>
            <a:prstDash val="solid"/>
            <a:miter lim="800000"/>
            <a:headEnd len="sm" w="sm" type="none"/>
            <a:tailEnd len="sm" w="sm" type="none"/>
          </a:ln>
        </p:spPr>
      </p:cxnSp>
      <p:cxnSp>
        <p:nvCxnSpPr>
          <p:cNvPr id="423" name="Google Shape;423;g2c7ea434958_1_445"/>
          <p:cNvCxnSpPr/>
          <p:nvPr/>
        </p:nvCxnSpPr>
        <p:spPr>
          <a:xfrm>
            <a:off x="3910292" y="2242806"/>
            <a:ext cx="0" cy="1890000"/>
          </a:xfrm>
          <a:prstGeom prst="straightConnector1">
            <a:avLst/>
          </a:prstGeom>
          <a:noFill/>
          <a:ln cap="flat" cmpd="sng" w="12700">
            <a:solidFill>
              <a:schemeClr val="accent1"/>
            </a:solidFill>
            <a:prstDash val="solid"/>
            <a:miter lim="800000"/>
            <a:headEnd len="sm" w="sm" type="none"/>
            <a:tailEnd len="sm" w="sm" type="none"/>
          </a:ln>
        </p:spPr>
      </p:cxnSp>
      <p:cxnSp>
        <p:nvCxnSpPr>
          <p:cNvPr id="424" name="Google Shape;424;g2c7ea434958_1_445"/>
          <p:cNvCxnSpPr/>
          <p:nvPr/>
        </p:nvCxnSpPr>
        <p:spPr>
          <a:xfrm>
            <a:off x="999824" y="2242806"/>
            <a:ext cx="0" cy="1890000"/>
          </a:xfrm>
          <a:prstGeom prst="straightConnector1">
            <a:avLst/>
          </a:prstGeom>
          <a:noFill/>
          <a:ln cap="flat" cmpd="sng" w="12700">
            <a:solidFill>
              <a:schemeClr val="accent1"/>
            </a:solidFill>
            <a:prstDash val="solid"/>
            <a:miter lim="800000"/>
            <a:headEnd len="sm" w="sm" type="none"/>
            <a:tailEnd len="sm" w="sm" type="none"/>
          </a:ln>
        </p:spPr>
      </p:cxnSp>
      <p:sp>
        <p:nvSpPr>
          <p:cNvPr id="425" name="Google Shape;425;g2c7ea434958_1_445"/>
          <p:cNvSpPr txBox="1"/>
          <p:nvPr>
            <p:ph idx="15" type="body"/>
          </p:nvPr>
        </p:nvSpPr>
        <p:spPr>
          <a:xfrm>
            <a:off x="4655897" y="2703098"/>
            <a:ext cx="1419600" cy="1434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800"/>
              </a:spcBef>
              <a:spcAft>
                <a:spcPts val="0"/>
              </a:spcAft>
              <a:buClr>
                <a:schemeClr val="dk2"/>
              </a:buClr>
              <a:buSzPts val="1100"/>
              <a:buNone/>
              <a:defRPr b="0" sz="1100">
                <a:latin typeface="Arial"/>
                <a:ea typeface="Arial"/>
                <a:cs typeface="Arial"/>
                <a:sym typeface="Arial"/>
              </a:defRPr>
            </a:lvl1pPr>
            <a:lvl2pPr indent="-228600" lvl="1" marL="914400" rtl="0" algn="l">
              <a:lnSpc>
                <a:spcPct val="90000"/>
              </a:lnSpc>
              <a:spcBef>
                <a:spcPts val="500"/>
              </a:spcBef>
              <a:spcAft>
                <a:spcPts val="0"/>
              </a:spcAft>
              <a:buClr>
                <a:schemeClr val="dk2"/>
              </a:buClr>
              <a:buSzPts val="1080"/>
              <a:buNone/>
              <a:defRPr>
                <a:solidFill>
                  <a:schemeClr val="dk2"/>
                </a:solidFill>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26" name="Google Shape;426;g2c7ea434958_1_445"/>
          <p:cNvSpPr txBox="1"/>
          <p:nvPr>
            <p:ph idx="16" type="body"/>
          </p:nvPr>
        </p:nvSpPr>
        <p:spPr>
          <a:xfrm>
            <a:off x="6094582" y="4281997"/>
            <a:ext cx="1419600" cy="1434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800"/>
              </a:spcBef>
              <a:spcAft>
                <a:spcPts val="0"/>
              </a:spcAft>
              <a:buClr>
                <a:schemeClr val="dk2"/>
              </a:buClr>
              <a:buSzPts val="1100"/>
              <a:buNone/>
              <a:defRPr b="0" sz="1100">
                <a:latin typeface="Arial"/>
                <a:ea typeface="Arial"/>
                <a:cs typeface="Arial"/>
                <a:sym typeface="Arial"/>
              </a:defRPr>
            </a:lvl1pPr>
            <a:lvl2pPr indent="-228600" lvl="1" marL="914400" rtl="0" algn="l">
              <a:lnSpc>
                <a:spcPct val="90000"/>
              </a:lnSpc>
              <a:spcBef>
                <a:spcPts val="500"/>
              </a:spcBef>
              <a:spcAft>
                <a:spcPts val="0"/>
              </a:spcAft>
              <a:buClr>
                <a:schemeClr val="dk2"/>
              </a:buClr>
              <a:buSzPts val="1080"/>
              <a:buNone/>
              <a:defRPr>
                <a:solidFill>
                  <a:schemeClr val="dk2"/>
                </a:solidFill>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27" name="Google Shape;427;g2c7ea434958_1_445"/>
          <p:cNvSpPr txBox="1"/>
          <p:nvPr>
            <p:ph idx="17" type="body"/>
          </p:nvPr>
        </p:nvSpPr>
        <p:spPr>
          <a:xfrm>
            <a:off x="8926992" y="4281997"/>
            <a:ext cx="1419600" cy="1434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800"/>
              </a:spcBef>
              <a:spcAft>
                <a:spcPts val="0"/>
              </a:spcAft>
              <a:buClr>
                <a:schemeClr val="dk2"/>
              </a:buClr>
              <a:buSzPts val="1100"/>
              <a:buNone/>
              <a:defRPr b="0" sz="1100">
                <a:latin typeface="Arial"/>
                <a:ea typeface="Arial"/>
                <a:cs typeface="Arial"/>
                <a:sym typeface="Arial"/>
              </a:defRPr>
            </a:lvl1pPr>
            <a:lvl2pPr indent="-228600" lvl="1" marL="914400" rtl="0" algn="l">
              <a:lnSpc>
                <a:spcPct val="90000"/>
              </a:lnSpc>
              <a:spcBef>
                <a:spcPts val="500"/>
              </a:spcBef>
              <a:spcAft>
                <a:spcPts val="0"/>
              </a:spcAft>
              <a:buClr>
                <a:schemeClr val="dk2"/>
              </a:buClr>
              <a:buSzPts val="1080"/>
              <a:buNone/>
              <a:defRPr>
                <a:solidFill>
                  <a:schemeClr val="dk2"/>
                </a:solidFill>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28" name="Google Shape;428;g2c7ea434958_1_445"/>
          <p:cNvSpPr txBox="1"/>
          <p:nvPr>
            <p:ph idx="18" type="body"/>
          </p:nvPr>
        </p:nvSpPr>
        <p:spPr>
          <a:xfrm>
            <a:off x="7466005" y="2703098"/>
            <a:ext cx="1419600" cy="1434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800"/>
              </a:spcBef>
              <a:spcAft>
                <a:spcPts val="0"/>
              </a:spcAft>
              <a:buClr>
                <a:schemeClr val="dk2"/>
              </a:buClr>
              <a:buSzPts val="1100"/>
              <a:buNone/>
              <a:defRPr b="0" sz="1100">
                <a:latin typeface="Arial"/>
                <a:ea typeface="Arial"/>
                <a:cs typeface="Arial"/>
                <a:sym typeface="Arial"/>
              </a:defRPr>
            </a:lvl1pPr>
            <a:lvl2pPr indent="-228600" lvl="1" marL="914400" rtl="0" algn="l">
              <a:lnSpc>
                <a:spcPct val="90000"/>
              </a:lnSpc>
              <a:spcBef>
                <a:spcPts val="500"/>
              </a:spcBef>
              <a:spcAft>
                <a:spcPts val="0"/>
              </a:spcAft>
              <a:buClr>
                <a:schemeClr val="dk2"/>
              </a:buClr>
              <a:buSzPts val="1080"/>
              <a:buNone/>
              <a:defRPr>
                <a:solidFill>
                  <a:schemeClr val="dk2"/>
                </a:solidFill>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29" name="Google Shape;429;g2c7ea434958_1_445"/>
          <p:cNvSpPr txBox="1"/>
          <p:nvPr>
            <p:ph idx="19" type="body"/>
          </p:nvPr>
        </p:nvSpPr>
        <p:spPr>
          <a:xfrm>
            <a:off x="10387625" y="2703098"/>
            <a:ext cx="1419600" cy="1434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800"/>
              </a:spcBef>
              <a:spcAft>
                <a:spcPts val="0"/>
              </a:spcAft>
              <a:buClr>
                <a:schemeClr val="dk2"/>
              </a:buClr>
              <a:buSzPts val="1100"/>
              <a:buNone/>
              <a:defRPr b="0" sz="1100">
                <a:latin typeface="Arial"/>
                <a:ea typeface="Arial"/>
                <a:cs typeface="Arial"/>
                <a:sym typeface="Arial"/>
              </a:defRPr>
            </a:lvl1pPr>
            <a:lvl2pPr indent="-228600" lvl="1" marL="914400" rtl="0" algn="l">
              <a:lnSpc>
                <a:spcPct val="90000"/>
              </a:lnSpc>
              <a:spcBef>
                <a:spcPts val="500"/>
              </a:spcBef>
              <a:spcAft>
                <a:spcPts val="0"/>
              </a:spcAft>
              <a:buClr>
                <a:schemeClr val="dk2"/>
              </a:buClr>
              <a:buSzPts val="1080"/>
              <a:buNone/>
              <a:defRPr>
                <a:solidFill>
                  <a:schemeClr val="dk2"/>
                </a:solidFill>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30" name="Google Shape;430;g2c7ea434958_1_445"/>
          <p:cNvSpPr txBox="1"/>
          <p:nvPr>
            <p:ph idx="20" type="body"/>
          </p:nvPr>
        </p:nvSpPr>
        <p:spPr>
          <a:xfrm>
            <a:off x="3205205" y="4281997"/>
            <a:ext cx="1419600" cy="1434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800"/>
              </a:spcBef>
              <a:spcAft>
                <a:spcPts val="0"/>
              </a:spcAft>
              <a:buClr>
                <a:schemeClr val="dk2"/>
              </a:buClr>
              <a:buSzPts val="1100"/>
              <a:buNone/>
              <a:defRPr b="0" sz="1100">
                <a:latin typeface="Arial"/>
                <a:ea typeface="Arial"/>
                <a:cs typeface="Arial"/>
                <a:sym typeface="Arial"/>
              </a:defRPr>
            </a:lvl1pPr>
            <a:lvl2pPr indent="-228600" lvl="1" marL="914400" rtl="0" algn="l">
              <a:lnSpc>
                <a:spcPct val="90000"/>
              </a:lnSpc>
              <a:spcBef>
                <a:spcPts val="500"/>
              </a:spcBef>
              <a:spcAft>
                <a:spcPts val="0"/>
              </a:spcAft>
              <a:buClr>
                <a:schemeClr val="dk2"/>
              </a:buClr>
              <a:buSzPts val="1080"/>
              <a:buNone/>
              <a:defRPr>
                <a:solidFill>
                  <a:schemeClr val="dk2"/>
                </a:solidFill>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31" name="Google Shape;431;g2c7ea434958_1_445"/>
          <p:cNvSpPr txBox="1"/>
          <p:nvPr>
            <p:ph idx="21" type="body"/>
          </p:nvPr>
        </p:nvSpPr>
        <p:spPr>
          <a:xfrm>
            <a:off x="1745684" y="2703098"/>
            <a:ext cx="1419600" cy="1434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800"/>
              </a:spcBef>
              <a:spcAft>
                <a:spcPts val="0"/>
              </a:spcAft>
              <a:buClr>
                <a:schemeClr val="dk2"/>
              </a:buClr>
              <a:buSzPts val="1100"/>
              <a:buNone/>
              <a:defRPr b="0" sz="1100">
                <a:latin typeface="Arial"/>
                <a:ea typeface="Arial"/>
                <a:cs typeface="Arial"/>
                <a:sym typeface="Arial"/>
              </a:defRPr>
            </a:lvl1pPr>
            <a:lvl2pPr indent="-228600" lvl="1" marL="914400" rtl="0" algn="l">
              <a:lnSpc>
                <a:spcPct val="90000"/>
              </a:lnSpc>
              <a:spcBef>
                <a:spcPts val="500"/>
              </a:spcBef>
              <a:spcAft>
                <a:spcPts val="0"/>
              </a:spcAft>
              <a:buClr>
                <a:schemeClr val="dk2"/>
              </a:buClr>
              <a:buSzPts val="1080"/>
              <a:buNone/>
              <a:defRPr>
                <a:solidFill>
                  <a:schemeClr val="dk2"/>
                </a:solidFill>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32" name="Google Shape;432;g2c7ea434958_1_445"/>
          <p:cNvSpPr txBox="1"/>
          <p:nvPr>
            <p:ph idx="22" type="body"/>
          </p:nvPr>
        </p:nvSpPr>
        <p:spPr>
          <a:xfrm>
            <a:off x="294737" y="4281997"/>
            <a:ext cx="1419600" cy="1434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800"/>
              </a:spcBef>
              <a:spcAft>
                <a:spcPts val="0"/>
              </a:spcAft>
              <a:buClr>
                <a:schemeClr val="dk2"/>
              </a:buClr>
              <a:buSzPts val="1100"/>
              <a:buNone/>
              <a:defRPr b="0" sz="1100">
                <a:latin typeface="Arial"/>
                <a:ea typeface="Arial"/>
                <a:cs typeface="Arial"/>
                <a:sym typeface="Arial"/>
              </a:defRPr>
            </a:lvl1pPr>
            <a:lvl2pPr indent="-228600" lvl="1" marL="914400" rtl="0" algn="l">
              <a:lnSpc>
                <a:spcPct val="90000"/>
              </a:lnSpc>
              <a:spcBef>
                <a:spcPts val="500"/>
              </a:spcBef>
              <a:spcAft>
                <a:spcPts val="0"/>
              </a:spcAft>
              <a:buClr>
                <a:schemeClr val="dk2"/>
              </a:buClr>
              <a:buSzPts val="1080"/>
              <a:buNone/>
              <a:defRPr>
                <a:solidFill>
                  <a:schemeClr val="dk2"/>
                </a:solidFill>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433" name="Shape 433"/>
        <p:cNvGrpSpPr/>
        <p:nvPr/>
      </p:nvGrpSpPr>
      <p:grpSpPr>
        <a:xfrm>
          <a:off x="0" y="0"/>
          <a:ext cx="0" cy="0"/>
          <a:chOff x="0" y="0"/>
          <a:chExt cx="0" cy="0"/>
        </a:xfrm>
      </p:grpSpPr>
      <p:sp>
        <p:nvSpPr>
          <p:cNvPr id="434" name="Google Shape;434;g2c7ea434958_1_480"/>
          <p:cNvSpPr txBox="1"/>
          <p:nvPr>
            <p:ph type="title"/>
          </p:nvPr>
        </p:nvSpPr>
        <p:spPr>
          <a:xfrm>
            <a:off x="422226" y="305135"/>
            <a:ext cx="95103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35" name="Google Shape;435;g2c7ea434958_1_480"/>
          <p:cNvSpPr txBox="1"/>
          <p:nvPr>
            <p:ph idx="10" type="dt"/>
          </p:nvPr>
        </p:nvSpPr>
        <p:spPr>
          <a:xfrm>
            <a:off x="3655964" y="6319026"/>
            <a:ext cx="1248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36" name="Google Shape;436;g2c7ea434958_1_480"/>
          <p:cNvSpPr txBox="1"/>
          <p:nvPr>
            <p:ph idx="11" type="ftr"/>
          </p:nvPr>
        </p:nvSpPr>
        <p:spPr>
          <a:xfrm>
            <a:off x="5329369" y="6319026"/>
            <a:ext cx="46032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37" name="Google Shape;437;g2c7ea434958_1_480"/>
          <p:cNvSpPr txBox="1"/>
          <p:nvPr>
            <p:ph idx="12" type="sldNum"/>
          </p:nvPr>
        </p:nvSpPr>
        <p:spPr>
          <a:xfrm>
            <a:off x="11560627" y="6319026"/>
            <a:ext cx="4371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438" name="Google Shape;438;g2c7ea434958_1_480"/>
          <p:cNvSpPr txBox="1"/>
          <p:nvPr>
            <p:ph idx="1" type="body"/>
          </p:nvPr>
        </p:nvSpPr>
        <p:spPr>
          <a:xfrm>
            <a:off x="1822054" y="1439245"/>
            <a:ext cx="1382700" cy="254100"/>
          </a:xfrm>
          <a:prstGeom prst="rect">
            <a:avLst/>
          </a:prstGeom>
          <a:noFill/>
          <a:ln>
            <a:noFill/>
          </a:ln>
        </p:spPr>
        <p:txBody>
          <a:bodyPr anchorCtr="1" anchor="ctr" bIns="45700" lIns="90000" spcFirstLastPara="1" rIns="91425" wrap="square" tIns="45700">
            <a:noAutofit/>
          </a:bodyPr>
          <a:lstStyle>
            <a:lvl1pPr indent="-228600" lvl="0" marL="457200" rtl="0" algn="l">
              <a:lnSpc>
                <a:spcPct val="90000"/>
              </a:lnSpc>
              <a:spcBef>
                <a:spcPts val="1800"/>
              </a:spcBef>
              <a:spcAft>
                <a:spcPts val="0"/>
              </a:spcAft>
              <a:buClr>
                <a:schemeClr val="accent1"/>
              </a:buClr>
              <a:buSzPts val="1400"/>
              <a:buNone/>
              <a:defRPr sz="1400">
                <a:solidFill>
                  <a:schemeClr val="accent1"/>
                </a:solidFill>
              </a:defRPr>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39" name="Google Shape;439;g2c7ea434958_1_480"/>
          <p:cNvSpPr txBox="1"/>
          <p:nvPr>
            <p:ph idx="2" type="body"/>
          </p:nvPr>
        </p:nvSpPr>
        <p:spPr>
          <a:xfrm>
            <a:off x="6482544" y="1439245"/>
            <a:ext cx="1382700" cy="254100"/>
          </a:xfrm>
          <a:prstGeom prst="rect">
            <a:avLst/>
          </a:prstGeom>
          <a:noFill/>
          <a:ln>
            <a:noFill/>
          </a:ln>
        </p:spPr>
        <p:txBody>
          <a:bodyPr anchorCtr="1" anchor="ctr" bIns="45700" lIns="90000" spcFirstLastPara="1" rIns="91425" wrap="square" tIns="45700">
            <a:noAutofit/>
          </a:bodyPr>
          <a:lstStyle>
            <a:lvl1pPr indent="-228600" lvl="0" marL="457200" rtl="0" algn="l">
              <a:lnSpc>
                <a:spcPct val="90000"/>
              </a:lnSpc>
              <a:spcBef>
                <a:spcPts val="1800"/>
              </a:spcBef>
              <a:spcAft>
                <a:spcPts val="0"/>
              </a:spcAft>
              <a:buClr>
                <a:schemeClr val="accent1"/>
              </a:buClr>
              <a:buSzPts val="1400"/>
              <a:buNone/>
              <a:defRPr sz="1400">
                <a:solidFill>
                  <a:schemeClr val="accent1"/>
                </a:solidFill>
              </a:defRPr>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40" name="Google Shape;440;g2c7ea434958_1_480"/>
          <p:cNvSpPr txBox="1"/>
          <p:nvPr>
            <p:ph idx="3" type="body"/>
          </p:nvPr>
        </p:nvSpPr>
        <p:spPr>
          <a:xfrm>
            <a:off x="9530545" y="1439245"/>
            <a:ext cx="1382700" cy="254100"/>
          </a:xfrm>
          <a:prstGeom prst="rect">
            <a:avLst/>
          </a:prstGeom>
          <a:noFill/>
          <a:ln>
            <a:noFill/>
          </a:ln>
        </p:spPr>
        <p:txBody>
          <a:bodyPr anchorCtr="1" anchor="ctr" bIns="45700" lIns="90000" spcFirstLastPara="1" rIns="91425" wrap="square" tIns="45700">
            <a:noAutofit/>
          </a:bodyPr>
          <a:lstStyle>
            <a:lvl1pPr indent="-228600" lvl="0" marL="457200" rtl="0" algn="l">
              <a:lnSpc>
                <a:spcPct val="90000"/>
              </a:lnSpc>
              <a:spcBef>
                <a:spcPts val="1800"/>
              </a:spcBef>
              <a:spcAft>
                <a:spcPts val="0"/>
              </a:spcAft>
              <a:buClr>
                <a:schemeClr val="accent1"/>
              </a:buClr>
              <a:buSzPts val="1400"/>
              <a:buNone/>
              <a:defRPr sz="1400">
                <a:solidFill>
                  <a:schemeClr val="accent1"/>
                </a:solidFill>
              </a:defRPr>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441" name="Google Shape;441;g2c7ea434958_1_480"/>
          <p:cNvCxnSpPr/>
          <p:nvPr/>
        </p:nvCxnSpPr>
        <p:spPr>
          <a:xfrm>
            <a:off x="304436" y="1826832"/>
            <a:ext cx="4500000" cy="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442" name="Google Shape;442;g2c7ea434958_1_480"/>
          <p:cNvCxnSpPr/>
          <p:nvPr/>
        </p:nvCxnSpPr>
        <p:spPr>
          <a:xfrm>
            <a:off x="9304436" y="1826832"/>
            <a:ext cx="1764000" cy="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443" name="Google Shape;443;g2c7ea434958_1_480"/>
          <p:cNvCxnSpPr/>
          <p:nvPr/>
        </p:nvCxnSpPr>
        <p:spPr>
          <a:xfrm>
            <a:off x="4804436" y="1826832"/>
            <a:ext cx="4500000" cy="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444" name="Google Shape;444;g2c7ea434958_1_480"/>
          <p:cNvCxnSpPr/>
          <p:nvPr/>
        </p:nvCxnSpPr>
        <p:spPr>
          <a:xfrm>
            <a:off x="9304436" y="1502886"/>
            <a:ext cx="0" cy="1350000"/>
          </a:xfrm>
          <a:prstGeom prst="straightConnector1">
            <a:avLst/>
          </a:prstGeom>
          <a:noFill/>
          <a:ln cap="flat" cmpd="sng" w="9525">
            <a:solidFill>
              <a:schemeClr val="accent4"/>
            </a:solidFill>
            <a:prstDash val="solid"/>
            <a:miter lim="800000"/>
            <a:headEnd len="sm" w="sm" type="none"/>
            <a:tailEnd len="sm" w="sm" type="none"/>
          </a:ln>
        </p:spPr>
      </p:cxnSp>
      <p:cxnSp>
        <p:nvCxnSpPr>
          <p:cNvPr id="445" name="Google Shape;445;g2c7ea434958_1_480"/>
          <p:cNvCxnSpPr/>
          <p:nvPr/>
        </p:nvCxnSpPr>
        <p:spPr>
          <a:xfrm>
            <a:off x="4804736" y="1412623"/>
            <a:ext cx="0" cy="1440300"/>
          </a:xfrm>
          <a:prstGeom prst="straightConnector1">
            <a:avLst/>
          </a:prstGeom>
          <a:noFill/>
          <a:ln cap="flat" cmpd="sng" w="9525">
            <a:solidFill>
              <a:schemeClr val="accent4"/>
            </a:solidFill>
            <a:prstDash val="solid"/>
            <a:miter lim="800000"/>
            <a:headEnd len="sm" w="sm" type="none"/>
            <a:tailEnd len="sm" w="sm" type="none"/>
          </a:ln>
        </p:spPr>
      </p:cxnSp>
      <p:cxnSp>
        <p:nvCxnSpPr>
          <p:cNvPr id="446" name="Google Shape;446;g2c7ea434958_1_480"/>
          <p:cNvCxnSpPr/>
          <p:nvPr/>
        </p:nvCxnSpPr>
        <p:spPr>
          <a:xfrm>
            <a:off x="832938" y="1928430"/>
            <a:ext cx="684000" cy="0"/>
          </a:xfrm>
          <a:prstGeom prst="straightConnector1">
            <a:avLst/>
          </a:prstGeom>
          <a:noFill/>
          <a:ln cap="flat" cmpd="sng" w="38100">
            <a:solidFill>
              <a:srgbClr val="FF0000"/>
            </a:solidFill>
            <a:prstDash val="solid"/>
            <a:miter lim="800000"/>
            <a:headEnd len="sm" w="sm" type="none"/>
            <a:tailEnd len="sm" w="sm" type="none"/>
          </a:ln>
        </p:spPr>
      </p:cxnSp>
      <p:cxnSp>
        <p:nvCxnSpPr>
          <p:cNvPr id="447" name="Google Shape;447;g2c7ea434958_1_480"/>
          <p:cNvCxnSpPr/>
          <p:nvPr/>
        </p:nvCxnSpPr>
        <p:spPr>
          <a:xfrm>
            <a:off x="1188719" y="2030030"/>
            <a:ext cx="1152000" cy="0"/>
          </a:xfrm>
          <a:prstGeom prst="straightConnector1">
            <a:avLst/>
          </a:prstGeom>
          <a:noFill/>
          <a:ln cap="flat" cmpd="sng" w="38100">
            <a:solidFill>
              <a:srgbClr val="00B050"/>
            </a:solidFill>
            <a:prstDash val="solid"/>
            <a:miter lim="800000"/>
            <a:headEnd len="sm" w="sm" type="none"/>
            <a:tailEnd len="sm" w="sm" type="none"/>
          </a:ln>
        </p:spPr>
      </p:cxnSp>
      <p:cxnSp>
        <p:nvCxnSpPr>
          <p:cNvPr id="448" name="Google Shape;448;g2c7ea434958_1_480"/>
          <p:cNvCxnSpPr/>
          <p:nvPr/>
        </p:nvCxnSpPr>
        <p:spPr>
          <a:xfrm>
            <a:off x="1188720" y="2162110"/>
            <a:ext cx="3420000" cy="0"/>
          </a:xfrm>
          <a:prstGeom prst="straightConnector1">
            <a:avLst/>
          </a:prstGeom>
          <a:noFill/>
          <a:ln cap="flat" cmpd="sng" w="38100">
            <a:solidFill>
              <a:schemeClr val="accent5"/>
            </a:solidFill>
            <a:prstDash val="solid"/>
            <a:miter lim="800000"/>
            <a:headEnd len="sm" w="sm" type="none"/>
            <a:tailEnd len="sm" w="sm" type="none"/>
          </a:ln>
        </p:spPr>
      </p:cxnSp>
      <p:cxnSp>
        <p:nvCxnSpPr>
          <p:cNvPr id="449" name="Google Shape;449;g2c7ea434958_1_480"/>
          <p:cNvCxnSpPr/>
          <p:nvPr/>
        </p:nvCxnSpPr>
        <p:spPr>
          <a:xfrm>
            <a:off x="1492436" y="2294190"/>
            <a:ext cx="3312000" cy="0"/>
          </a:xfrm>
          <a:prstGeom prst="straightConnector1">
            <a:avLst/>
          </a:prstGeom>
          <a:noFill/>
          <a:ln cap="flat" cmpd="sng" w="38100">
            <a:solidFill>
              <a:srgbClr val="7030A0"/>
            </a:solidFill>
            <a:prstDash val="solid"/>
            <a:miter lim="800000"/>
            <a:headEnd len="sm" w="sm" type="none"/>
            <a:tailEnd len="sm" w="sm" type="none"/>
          </a:ln>
        </p:spPr>
      </p:cxnSp>
      <p:cxnSp>
        <p:nvCxnSpPr>
          <p:cNvPr id="450" name="Google Shape;450;g2c7ea434958_1_480"/>
          <p:cNvCxnSpPr/>
          <p:nvPr/>
        </p:nvCxnSpPr>
        <p:spPr>
          <a:xfrm>
            <a:off x="4804436" y="2416110"/>
            <a:ext cx="3576300" cy="0"/>
          </a:xfrm>
          <a:prstGeom prst="straightConnector1">
            <a:avLst/>
          </a:prstGeom>
          <a:noFill/>
          <a:ln cap="flat" cmpd="sng" w="38100">
            <a:solidFill>
              <a:srgbClr val="EDA233"/>
            </a:solidFill>
            <a:prstDash val="solid"/>
            <a:miter lim="800000"/>
            <a:headEnd len="sm" w="sm" type="none"/>
            <a:tailEnd len="sm" w="sm" type="none"/>
          </a:ln>
        </p:spPr>
      </p:cxnSp>
      <p:cxnSp>
        <p:nvCxnSpPr>
          <p:cNvPr id="451" name="Google Shape;451;g2c7ea434958_1_480"/>
          <p:cNvCxnSpPr/>
          <p:nvPr/>
        </p:nvCxnSpPr>
        <p:spPr>
          <a:xfrm>
            <a:off x="4804435" y="2548190"/>
            <a:ext cx="3960000" cy="0"/>
          </a:xfrm>
          <a:prstGeom prst="straightConnector1">
            <a:avLst/>
          </a:prstGeom>
          <a:noFill/>
          <a:ln cap="flat" cmpd="sng" w="38100">
            <a:solidFill>
              <a:srgbClr val="32DAFE"/>
            </a:solidFill>
            <a:prstDash val="solid"/>
            <a:miter lim="800000"/>
            <a:headEnd len="sm" w="sm" type="none"/>
            <a:tailEnd len="sm" w="sm" type="none"/>
          </a:ln>
        </p:spPr>
      </p:cxnSp>
      <p:cxnSp>
        <p:nvCxnSpPr>
          <p:cNvPr id="452" name="Google Shape;452;g2c7ea434958_1_480"/>
          <p:cNvCxnSpPr/>
          <p:nvPr/>
        </p:nvCxnSpPr>
        <p:spPr>
          <a:xfrm>
            <a:off x="7208683" y="2700590"/>
            <a:ext cx="3281700" cy="0"/>
          </a:xfrm>
          <a:prstGeom prst="straightConnector1">
            <a:avLst/>
          </a:prstGeom>
          <a:noFill/>
          <a:ln cap="flat" cmpd="sng" w="38100">
            <a:solidFill>
              <a:srgbClr val="0070C0"/>
            </a:solidFill>
            <a:prstDash val="solid"/>
            <a:miter lim="800000"/>
            <a:headEnd len="sm" w="sm" type="none"/>
            <a:tailEnd len="sm" w="sm" type="none"/>
          </a:ln>
        </p:spPr>
      </p:cxnSp>
      <p:cxnSp>
        <p:nvCxnSpPr>
          <p:cNvPr id="453" name="Google Shape;453;g2c7ea434958_1_480"/>
          <p:cNvCxnSpPr/>
          <p:nvPr/>
        </p:nvCxnSpPr>
        <p:spPr>
          <a:xfrm>
            <a:off x="426174" y="3280501"/>
            <a:ext cx="335400" cy="0"/>
          </a:xfrm>
          <a:prstGeom prst="straightConnector1">
            <a:avLst/>
          </a:prstGeom>
          <a:noFill/>
          <a:ln cap="flat" cmpd="sng" w="38100">
            <a:solidFill>
              <a:srgbClr val="FF0000"/>
            </a:solidFill>
            <a:prstDash val="solid"/>
            <a:miter lim="800000"/>
            <a:headEnd len="sm" w="sm" type="none"/>
            <a:tailEnd len="sm" w="sm" type="none"/>
          </a:ln>
        </p:spPr>
      </p:cxnSp>
      <p:cxnSp>
        <p:nvCxnSpPr>
          <p:cNvPr id="454" name="Google Shape;454;g2c7ea434958_1_480"/>
          <p:cNvCxnSpPr/>
          <p:nvPr/>
        </p:nvCxnSpPr>
        <p:spPr>
          <a:xfrm>
            <a:off x="426174" y="3692991"/>
            <a:ext cx="335400" cy="0"/>
          </a:xfrm>
          <a:prstGeom prst="straightConnector1">
            <a:avLst/>
          </a:prstGeom>
          <a:noFill/>
          <a:ln cap="flat" cmpd="sng" w="38100">
            <a:solidFill>
              <a:srgbClr val="00B050"/>
            </a:solidFill>
            <a:prstDash val="solid"/>
            <a:miter lim="800000"/>
            <a:headEnd len="sm" w="sm" type="none"/>
            <a:tailEnd len="sm" w="sm" type="none"/>
          </a:ln>
        </p:spPr>
      </p:cxnSp>
      <p:cxnSp>
        <p:nvCxnSpPr>
          <p:cNvPr id="455" name="Google Shape;455;g2c7ea434958_1_480"/>
          <p:cNvCxnSpPr/>
          <p:nvPr/>
        </p:nvCxnSpPr>
        <p:spPr>
          <a:xfrm>
            <a:off x="426174" y="4105481"/>
            <a:ext cx="335400" cy="0"/>
          </a:xfrm>
          <a:prstGeom prst="straightConnector1">
            <a:avLst/>
          </a:prstGeom>
          <a:noFill/>
          <a:ln cap="flat" cmpd="sng" w="38100">
            <a:solidFill>
              <a:schemeClr val="accent5"/>
            </a:solidFill>
            <a:prstDash val="solid"/>
            <a:miter lim="800000"/>
            <a:headEnd len="sm" w="sm" type="none"/>
            <a:tailEnd len="sm" w="sm" type="none"/>
          </a:ln>
        </p:spPr>
      </p:cxnSp>
      <p:cxnSp>
        <p:nvCxnSpPr>
          <p:cNvPr id="456" name="Google Shape;456;g2c7ea434958_1_480"/>
          <p:cNvCxnSpPr/>
          <p:nvPr/>
        </p:nvCxnSpPr>
        <p:spPr>
          <a:xfrm>
            <a:off x="426174" y="4517971"/>
            <a:ext cx="335400" cy="0"/>
          </a:xfrm>
          <a:prstGeom prst="straightConnector1">
            <a:avLst/>
          </a:prstGeom>
          <a:noFill/>
          <a:ln cap="flat" cmpd="sng" w="38100">
            <a:solidFill>
              <a:srgbClr val="7030A0"/>
            </a:solidFill>
            <a:prstDash val="solid"/>
            <a:miter lim="800000"/>
            <a:headEnd len="sm" w="sm" type="none"/>
            <a:tailEnd len="sm" w="sm" type="none"/>
          </a:ln>
        </p:spPr>
      </p:cxnSp>
      <p:cxnSp>
        <p:nvCxnSpPr>
          <p:cNvPr id="457" name="Google Shape;457;g2c7ea434958_1_480"/>
          <p:cNvCxnSpPr/>
          <p:nvPr/>
        </p:nvCxnSpPr>
        <p:spPr>
          <a:xfrm>
            <a:off x="426174" y="4930461"/>
            <a:ext cx="335400" cy="0"/>
          </a:xfrm>
          <a:prstGeom prst="straightConnector1">
            <a:avLst/>
          </a:prstGeom>
          <a:noFill/>
          <a:ln cap="flat" cmpd="sng" w="38100">
            <a:solidFill>
              <a:srgbClr val="EDA233"/>
            </a:solidFill>
            <a:prstDash val="solid"/>
            <a:miter lim="800000"/>
            <a:headEnd len="sm" w="sm" type="none"/>
            <a:tailEnd len="sm" w="sm" type="none"/>
          </a:ln>
        </p:spPr>
      </p:cxnSp>
      <p:cxnSp>
        <p:nvCxnSpPr>
          <p:cNvPr id="458" name="Google Shape;458;g2c7ea434958_1_480"/>
          <p:cNvCxnSpPr/>
          <p:nvPr/>
        </p:nvCxnSpPr>
        <p:spPr>
          <a:xfrm>
            <a:off x="426174" y="5342951"/>
            <a:ext cx="335400" cy="0"/>
          </a:xfrm>
          <a:prstGeom prst="straightConnector1">
            <a:avLst/>
          </a:prstGeom>
          <a:noFill/>
          <a:ln cap="flat" cmpd="sng" w="38100">
            <a:solidFill>
              <a:srgbClr val="00B0F0"/>
            </a:solidFill>
            <a:prstDash val="solid"/>
            <a:miter lim="800000"/>
            <a:headEnd len="sm" w="sm" type="none"/>
            <a:tailEnd len="sm" w="sm" type="none"/>
          </a:ln>
        </p:spPr>
      </p:cxnSp>
      <p:cxnSp>
        <p:nvCxnSpPr>
          <p:cNvPr id="459" name="Google Shape;459;g2c7ea434958_1_480"/>
          <p:cNvCxnSpPr/>
          <p:nvPr/>
        </p:nvCxnSpPr>
        <p:spPr>
          <a:xfrm>
            <a:off x="426174" y="5755441"/>
            <a:ext cx="335400" cy="0"/>
          </a:xfrm>
          <a:prstGeom prst="straightConnector1">
            <a:avLst/>
          </a:prstGeom>
          <a:noFill/>
          <a:ln cap="flat" cmpd="sng" w="38100">
            <a:solidFill>
              <a:srgbClr val="0070C0"/>
            </a:solidFill>
            <a:prstDash val="solid"/>
            <a:miter lim="800000"/>
            <a:headEnd len="sm" w="sm" type="none"/>
            <a:tailEnd len="sm" w="sm" type="none"/>
          </a:ln>
        </p:spPr>
      </p:cxnSp>
      <p:sp>
        <p:nvSpPr>
          <p:cNvPr id="460" name="Google Shape;460;g2c7ea434958_1_480"/>
          <p:cNvSpPr txBox="1"/>
          <p:nvPr>
            <p:ph idx="4" type="body"/>
          </p:nvPr>
        </p:nvSpPr>
        <p:spPr>
          <a:xfrm>
            <a:off x="832938" y="3170238"/>
            <a:ext cx="1382700" cy="2541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rtl="0" algn="l">
              <a:lnSpc>
                <a:spcPct val="90000"/>
              </a:lnSpc>
              <a:spcBef>
                <a:spcPts val="1800"/>
              </a:spcBef>
              <a:spcAft>
                <a:spcPts val="0"/>
              </a:spcAft>
              <a:buClr>
                <a:schemeClr val="dk2"/>
              </a:buClr>
              <a:buSzPts val="1000"/>
              <a:buNone/>
              <a:defRPr sz="1000"/>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61" name="Google Shape;461;g2c7ea434958_1_480"/>
          <p:cNvSpPr txBox="1"/>
          <p:nvPr>
            <p:ph idx="5" type="body"/>
          </p:nvPr>
        </p:nvSpPr>
        <p:spPr>
          <a:xfrm>
            <a:off x="832938" y="3573361"/>
            <a:ext cx="1382700" cy="2541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rtl="0" algn="l">
              <a:lnSpc>
                <a:spcPct val="90000"/>
              </a:lnSpc>
              <a:spcBef>
                <a:spcPts val="1800"/>
              </a:spcBef>
              <a:spcAft>
                <a:spcPts val="0"/>
              </a:spcAft>
              <a:buClr>
                <a:schemeClr val="dk2"/>
              </a:buClr>
              <a:buSzPts val="1000"/>
              <a:buNone/>
              <a:defRPr sz="1000"/>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62" name="Google Shape;462;g2c7ea434958_1_480"/>
          <p:cNvSpPr txBox="1"/>
          <p:nvPr>
            <p:ph idx="6" type="body"/>
          </p:nvPr>
        </p:nvSpPr>
        <p:spPr>
          <a:xfrm>
            <a:off x="832938" y="3966651"/>
            <a:ext cx="1382700" cy="2541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rtl="0" algn="l">
              <a:lnSpc>
                <a:spcPct val="90000"/>
              </a:lnSpc>
              <a:spcBef>
                <a:spcPts val="1800"/>
              </a:spcBef>
              <a:spcAft>
                <a:spcPts val="0"/>
              </a:spcAft>
              <a:buClr>
                <a:schemeClr val="dk2"/>
              </a:buClr>
              <a:buSzPts val="1000"/>
              <a:buNone/>
              <a:defRPr sz="1000"/>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63" name="Google Shape;463;g2c7ea434958_1_480"/>
          <p:cNvSpPr txBox="1"/>
          <p:nvPr>
            <p:ph idx="7" type="body"/>
          </p:nvPr>
        </p:nvSpPr>
        <p:spPr>
          <a:xfrm>
            <a:off x="832938" y="4379606"/>
            <a:ext cx="1382700" cy="2541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rtl="0" algn="l">
              <a:lnSpc>
                <a:spcPct val="90000"/>
              </a:lnSpc>
              <a:spcBef>
                <a:spcPts val="1800"/>
              </a:spcBef>
              <a:spcAft>
                <a:spcPts val="0"/>
              </a:spcAft>
              <a:buClr>
                <a:schemeClr val="dk2"/>
              </a:buClr>
              <a:buSzPts val="1000"/>
              <a:buNone/>
              <a:defRPr sz="1000"/>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64" name="Google Shape;464;g2c7ea434958_1_480"/>
          <p:cNvSpPr txBox="1"/>
          <p:nvPr>
            <p:ph idx="8" type="body"/>
          </p:nvPr>
        </p:nvSpPr>
        <p:spPr>
          <a:xfrm>
            <a:off x="832938" y="4782728"/>
            <a:ext cx="1382700" cy="2541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rtl="0" algn="l">
              <a:lnSpc>
                <a:spcPct val="90000"/>
              </a:lnSpc>
              <a:spcBef>
                <a:spcPts val="1800"/>
              </a:spcBef>
              <a:spcAft>
                <a:spcPts val="0"/>
              </a:spcAft>
              <a:buClr>
                <a:schemeClr val="dk2"/>
              </a:buClr>
              <a:buSzPts val="1000"/>
              <a:buNone/>
              <a:defRPr sz="1000"/>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65" name="Google Shape;465;g2c7ea434958_1_480"/>
          <p:cNvSpPr txBox="1"/>
          <p:nvPr>
            <p:ph idx="9" type="body"/>
          </p:nvPr>
        </p:nvSpPr>
        <p:spPr>
          <a:xfrm>
            <a:off x="832938" y="5194707"/>
            <a:ext cx="1382700" cy="2541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rtl="0" algn="l">
              <a:lnSpc>
                <a:spcPct val="90000"/>
              </a:lnSpc>
              <a:spcBef>
                <a:spcPts val="1800"/>
              </a:spcBef>
              <a:spcAft>
                <a:spcPts val="0"/>
              </a:spcAft>
              <a:buClr>
                <a:schemeClr val="dk2"/>
              </a:buClr>
              <a:buSzPts val="1000"/>
              <a:buNone/>
              <a:defRPr sz="1000"/>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66" name="Google Shape;466;g2c7ea434958_1_480"/>
          <p:cNvSpPr txBox="1"/>
          <p:nvPr>
            <p:ph idx="13" type="body"/>
          </p:nvPr>
        </p:nvSpPr>
        <p:spPr>
          <a:xfrm>
            <a:off x="832938" y="5599470"/>
            <a:ext cx="1382700" cy="2541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rtl="0" algn="l">
              <a:lnSpc>
                <a:spcPct val="90000"/>
              </a:lnSpc>
              <a:spcBef>
                <a:spcPts val="1800"/>
              </a:spcBef>
              <a:spcAft>
                <a:spcPts val="0"/>
              </a:spcAft>
              <a:buClr>
                <a:schemeClr val="dk2"/>
              </a:buClr>
              <a:buSzPts val="1000"/>
              <a:buNone/>
              <a:defRPr sz="1000"/>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67" name="Google Shape;467;g2c7ea434958_1_480"/>
          <p:cNvSpPr txBox="1"/>
          <p:nvPr>
            <p:ph idx="14" type="body"/>
          </p:nvPr>
        </p:nvSpPr>
        <p:spPr>
          <a:xfrm>
            <a:off x="2554436" y="3170238"/>
            <a:ext cx="7164300" cy="2541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1800"/>
              </a:spcBef>
              <a:spcAft>
                <a:spcPts val="0"/>
              </a:spcAft>
              <a:buClr>
                <a:schemeClr val="dk2"/>
              </a:buClr>
              <a:buSzPts val="1200"/>
              <a:buNone/>
              <a:defRPr sz="1200">
                <a:solidFill>
                  <a:schemeClr val="dk2"/>
                </a:solidFill>
              </a:defRPr>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68" name="Google Shape;468;g2c7ea434958_1_480"/>
          <p:cNvSpPr txBox="1"/>
          <p:nvPr>
            <p:ph idx="15" type="body"/>
          </p:nvPr>
        </p:nvSpPr>
        <p:spPr>
          <a:xfrm>
            <a:off x="2554436" y="3573361"/>
            <a:ext cx="7164300" cy="2541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1800"/>
              </a:spcBef>
              <a:spcAft>
                <a:spcPts val="0"/>
              </a:spcAft>
              <a:buClr>
                <a:schemeClr val="dk2"/>
              </a:buClr>
              <a:buSzPts val="1200"/>
              <a:buNone/>
              <a:defRPr sz="1200">
                <a:solidFill>
                  <a:schemeClr val="dk2"/>
                </a:solidFill>
              </a:defRPr>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69" name="Google Shape;469;g2c7ea434958_1_480"/>
          <p:cNvSpPr txBox="1"/>
          <p:nvPr>
            <p:ph idx="16" type="body"/>
          </p:nvPr>
        </p:nvSpPr>
        <p:spPr>
          <a:xfrm>
            <a:off x="2554436" y="3966651"/>
            <a:ext cx="7164300" cy="2541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1800"/>
              </a:spcBef>
              <a:spcAft>
                <a:spcPts val="0"/>
              </a:spcAft>
              <a:buClr>
                <a:schemeClr val="dk2"/>
              </a:buClr>
              <a:buSzPts val="1200"/>
              <a:buNone/>
              <a:defRPr sz="1200">
                <a:solidFill>
                  <a:schemeClr val="dk2"/>
                </a:solidFill>
              </a:defRPr>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70" name="Google Shape;470;g2c7ea434958_1_480"/>
          <p:cNvSpPr txBox="1"/>
          <p:nvPr>
            <p:ph idx="17" type="body"/>
          </p:nvPr>
        </p:nvSpPr>
        <p:spPr>
          <a:xfrm>
            <a:off x="2554436" y="4379606"/>
            <a:ext cx="7164300" cy="2541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1800"/>
              </a:spcBef>
              <a:spcAft>
                <a:spcPts val="0"/>
              </a:spcAft>
              <a:buClr>
                <a:schemeClr val="dk2"/>
              </a:buClr>
              <a:buSzPts val="1200"/>
              <a:buNone/>
              <a:defRPr sz="1200">
                <a:solidFill>
                  <a:schemeClr val="dk2"/>
                </a:solidFill>
              </a:defRPr>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71" name="Google Shape;471;g2c7ea434958_1_480"/>
          <p:cNvSpPr txBox="1"/>
          <p:nvPr>
            <p:ph idx="18" type="body"/>
          </p:nvPr>
        </p:nvSpPr>
        <p:spPr>
          <a:xfrm>
            <a:off x="2554436" y="4782728"/>
            <a:ext cx="7164300" cy="2541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1800"/>
              </a:spcBef>
              <a:spcAft>
                <a:spcPts val="0"/>
              </a:spcAft>
              <a:buClr>
                <a:schemeClr val="dk2"/>
              </a:buClr>
              <a:buSzPts val="1200"/>
              <a:buNone/>
              <a:defRPr sz="1200">
                <a:solidFill>
                  <a:schemeClr val="dk2"/>
                </a:solidFill>
              </a:defRPr>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72" name="Google Shape;472;g2c7ea434958_1_480"/>
          <p:cNvSpPr txBox="1"/>
          <p:nvPr>
            <p:ph idx="19" type="body"/>
          </p:nvPr>
        </p:nvSpPr>
        <p:spPr>
          <a:xfrm>
            <a:off x="2554436" y="5194707"/>
            <a:ext cx="7164300" cy="2541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1800"/>
              </a:spcBef>
              <a:spcAft>
                <a:spcPts val="0"/>
              </a:spcAft>
              <a:buClr>
                <a:schemeClr val="dk2"/>
              </a:buClr>
              <a:buSzPts val="1200"/>
              <a:buNone/>
              <a:defRPr sz="1200">
                <a:solidFill>
                  <a:schemeClr val="dk2"/>
                </a:solidFill>
              </a:defRPr>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73" name="Google Shape;473;g2c7ea434958_1_480"/>
          <p:cNvSpPr txBox="1"/>
          <p:nvPr>
            <p:ph idx="20" type="body"/>
          </p:nvPr>
        </p:nvSpPr>
        <p:spPr>
          <a:xfrm>
            <a:off x="2554436" y="5599470"/>
            <a:ext cx="7164300" cy="2541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1800"/>
              </a:spcBef>
              <a:spcAft>
                <a:spcPts val="0"/>
              </a:spcAft>
              <a:buClr>
                <a:schemeClr val="dk2"/>
              </a:buClr>
              <a:buSzPts val="1200"/>
              <a:buNone/>
              <a:defRPr sz="1200">
                <a:solidFill>
                  <a:schemeClr val="dk2"/>
                </a:solidFill>
              </a:defRPr>
            </a:lvl1pPr>
            <a:lvl2pPr indent="-297180" lvl="1" marL="914400" rtl="0" algn="l">
              <a:lnSpc>
                <a:spcPct val="90000"/>
              </a:lnSpc>
              <a:spcBef>
                <a:spcPts val="500"/>
              </a:spcBef>
              <a:spcAft>
                <a:spcPts val="0"/>
              </a:spcAft>
              <a:buClr>
                <a:schemeClr val="dk2"/>
              </a:buClr>
              <a:buSzPts val="1080"/>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4" name="Shape 474"/>
        <p:cNvGrpSpPr/>
        <p:nvPr/>
      </p:nvGrpSpPr>
      <p:grpSpPr>
        <a:xfrm>
          <a:off x="0" y="0"/>
          <a:ext cx="0" cy="0"/>
          <a:chOff x="0" y="0"/>
          <a:chExt cx="0" cy="0"/>
        </a:xfrm>
      </p:grpSpPr>
      <p:sp>
        <p:nvSpPr>
          <p:cNvPr id="475" name="Google Shape;475;g2c7ea434958_1_521"/>
          <p:cNvSpPr txBox="1"/>
          <p:nvPr>
            <p:ph idx="10" type="dt"/>
          </p:nvPr>
        </p:nvSpPr>
        <p:spPr>
          <a:xfrm>
            <a:off x="3655964" y="6319026"/>
            <a:ext cx="1248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76" name="Google Shape;476;g2c7ea434958_1_521"/>
          <p:cNvSpPr txBox="1"/>
          <p:nvPr>
            <p:ph idx="11" type="ftr"/>
          </p:nvPr>
        </p:nvSpPr>
        <p:spPr>
          <a:xfrm>
            <a:off x="5329369" y="6319026"/>
            <a:ext cx="46032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77" name="Google Shape;477;g2c7ea434958_1_521"/>
          <p:cNvSpPr txBox="1"/>
          <p:nvPr>
            <p:ph idx="12" type="sldNum"/>
          </p:nvPr>
        </p:nvSpPr>
        <p:spPr>
          <a:xfrm>
            <a:off x="11560627" y="6319026"/>
            <a:ext cx="4371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78" name="Shape 478"/>
        <p:cNvGrpSpPr/>
        <p:nvPr/>
      </p:nvGrpSpPr>
      <p:grpSpPr>
        <a:xfrm>
          <a:off x="0" y="0"/>
          <a:ext cx="0" cy="0"/>
          <a:chOff x="0" y="0"/>
          <a:chExt cx="0" cy="0"/>
        </a:xfrm>
      </p:grpSpPr>
      <p:sp>
        <p:nvSpPr>
          <p:cNvPr id="479" name="Google Shape;479;g2c7ea434958_1_525"/>
          <p:cNvSpPr txBox="1"/>
          <p:nvPr>
            <p:ph idx="1" type="body"/>
          </p:nvPr>
        </p:nvSpPr>
        <p:spPr>
          <a:xfrm>
            <a:off x="422224" y="1452286"/>
            <a:ext cx="3020100" cy="4251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800"/>
              </a:spcBef>
              <a:spcAft>
                <a:spcPts val="0"/>
              </a:spcAft>
              <a:buClr>
                <a:schemeClr val="dk2"/>
              </a:buClr>
              <a:buSzPts val="1800"/>
              <a:buChar char="•"/>
              <a:defRPr/>
            </a:lvl1pPr>
            <a:lvl2pPr indent="-297180" lvl="1" marL="914400" rtl="0" algn="l">
              <a:lnSpc>
                <a:spcPct val="90000"/>
              </a:lnSpc>
              <a:spcBef>
                <a:spcPts val="500"/>
              </a:spcBef>
              <a:spcAft>
                <a:spcPts val="0"/>
              </a:spcAft>
              <a:buClr>
                <a:schemeClr val="dk2"/>
              </a:buClr>
              <a:buSzPts val="1080"/>
              <a:buFont typeface="Courier New"/>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80" name="Google Shape;480;g2c7ea434958_1_525"/>
          <p:cNvSpPr txBox="1"/>
          <p:nvPr>
            <p:ph idx="2" type="body"/>
          </p:nvPr>
        </p:nvSpPr>
        <p:spPr>
          <a:xfrm>
            <a:off x="3667236" y="1452286"/>
            <a:ext cx="3020100" cy="4251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800"/>
              </a:spcBef>
              <a:spcAft>
                <a:spcPts val="0"/>
              </a:spcAft>
              <a:buClr>
                <a:schemeClr val="dk2"/>
              </a:buClr>
              <a:buSzPts val="1800"/>
              <a:buChar char="•"/>
              <a:defRPr/>
            </a:lvl1pPr>
            <a:lvl2pPr indent="-297180" lvl="1" marL="914400" rtl="0" algn="l">
              <a:lnSpc>
                <a:spcPct val="90000"/>
              </a:lnSpc>
              <a:spcBef>
                <a:spcPts val="500"/>
              </a:spcBef>
              <a:spcAft>
                <a:spcPts val="0"/>
              </a:spcAft>
              <a:buClr>
                <a:schemeClr val="dk2"/>
              </a:buClr>
              <a:buSzPts val="1080"/>
              <a:buFont typeface="Courier New"/>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81" name="Google Shape;481;g2c7ea434958_1_525"/>
          <p:cNvSpPr txBox="1"/>
          <p:nvPr>
            <p:ph idx="10" type="dt"/>
          </p:nvPr>
        </p:nvSpPr>
        <p:spPr>
          <a:xfrm>
            <a:off x="3655964" y="6319026"/>
            <a:ext cx="1248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82" name="Google Shape;482;g2c7ea434958_1_525"/>
          <p:cNvSpPr txBox="1"/>
          <p:nvPr>
            <p:ph idx="11" type="ftr"/>
          </p:nvPr>
        </p:nvSpPr>
        <p:spPr>
          <a:xfrm>
            <a:off x="5329369" y="6319026"/>
            <a:ext cx="46032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83" name="Google Shape;483;g2c7ea434958_1_525"/>
          <p:cNvSpPr txBox="1"/>
          <p:nvPr>
            <p:ph idx="12" type="sldNum"/>
          </p:nvPr>
        </p:nvSpPr>
        <p:spPr>
          <a:xfrm>
            <a:off x="11560627" y="6319026"/>
            <a:ext cx="4371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484" name="Google Shape;484;g2c7ea434958_1_525"/>
          <p:cNvSpPr txBox="1"/>
          <p:nvPr>
            <p:ph idx="3" type="body"/>
          </p:nvPr>
        </p:nvSpPr>
        <p:spPr>
          <a:xfrm>
            <a:off x="6912248" y="1452286"/>
            <a:ext cx="3020100" cy="4251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800"/>
              </a:spcBef>
              <a:spcAft>
                <a:spcPts val="0"/>
              </a:spcAft>
              <a:buClr>
                <a:schemeClr val="dk2"/>
              </a:buClr>
              <a:buSzPts val="1800"/>
              <a:buChar char="•"/>
              <a:defRPr/>
            </a:lvl1pPr>
            <a:lvl2pPr indent="-297180" lvl="1" marL="914400" rtl="0" algn="l">
              <a:lnSpc>
                <a:spcPct val="90000"/>
              </a:lnSpc>
              <a:spcBef>
                <a:spcPts val="500"/>
              </a:spcBef>
              <a:spcAft>
                <a:spcPts val="0"/>
              </a:spcAft>
              <a:buClr>
                <a:schemeClr val="dk2"/>
              </a:buClr>
              <a:buSzPts val="1080"/>
              <a:buFont typeface="Courier New"/>
              <a:buChar char="o"/>
              <a:defRPr/>
            </a:lvl2pPr>
            <a:lvl3pPr indent="-342900" lvl="2" marL="1371600" rtl="0" algn="l">
              <a:lnSpc>
                <a:spcPct val="90000"/>
              </a:lnSpc>
              <a:spcBef>
                <a:spcPts val="500"/>
              </a:spcBef>
              <a:spcAft>
                <a:spcPts val="0"/>
              </a:spcAft>
              <a:buClr>
                <a:schemeClr val="dk2"/>
              </a:buClr>
              <a:buSzPts val="1800"/>
              <a:buChar char="•"/>
              <a:defRPr/>
            </a:lvl3pPr>
            <a:lvl4pPr indent="-342900" lvl="3" marL="1828800" rtl="0" algn="l">
              <a:lnSpc>
                <a:spcPct val="90000"/>
              </a:lnSpc>
              <a:spcBef>
                <a:spcPts val="500"/>
              </a:spcBef>
              <a:spcAft>
                <a:spcPts val="0"/>
              </a:spcAft>
              <a:buClr>
                <a:schemeClr val="dk2"/>
              </a:buClr>
              <a:buSzPts val="1800"/>
              <a:buChar char="•"/>
              <a:defRPr/>
            </a:lvl4pPr>
            <a:lvl5pPr indent="-342900" lvl="4" marL="2286000" rtl="0" algn="l">
              <a:lnSpc>
                <a:spcPct val="90000"/>
              </a:lnSpc>
              <a:spcBef>
                <a:spcPts val="5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85" name="Google Shape;485;g2c7ea434958_1_525"/>
          <p:cNvSpPr txBox="1"/>
          <p:nvPr>
            <p:ph type="title"/>
          </p:nvPr>
        </p:nvSpPr>
        <p:spPr>
          <a:xfrm>
            <a:off x="422226" y="305135"/>
            <a:ext cx="95103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showMasterSp="0">
  <p:cSld name="Title Slide 1">
    <p:spTree>
      <p:nvGrpSpPr>
        <p:cNvPr id="486" name="Shape 486"/>
        <p:cNvGrpSpPr/>
        <p:nvPr/>
      </p:nvGrpSpPr>
      <p:grpSpPr>
        <a:xfrm>
          <a:off x="0" y="0"/>
          <a:ext cx="0" cy="0"/>
          <a:chOff x="0" y="0"/>
          <a:chExt cx="0" cy="0"/>
        </a:xfrm>
      </p:grpSpPr>
      <p:pic>
        <p:nvPicPr>
          <p:cNvPr id="487" name="Google Shape;487;g2c7ea434958_1_533"/>
          <p:cNvPicPr preferRelativeResize="0"/>
          <p:nvPr/>
        </p:nvPicPr>
        <p:blipFill rotWithShape="1">
          <a:blip r:embed="rId2">
            <a:alphaModFix/>
          </a:blip>
          <a:srcRect b="0" l="0" r="0" t="0"/>
          <a:stretch/>
        </p:blipFill>
        <p:spPr>
          <a:xfrm>
            <a:off x="0" y="1715"/>
            <a:ext cx="12192000" cy="6856284"/>
          </a:xfrm>
          <a:prstGeom prst="rect">
            <a:avLst/>
          </a:prstGeom>
          <a:noFill/>
          <a:ln>
            <a:noFill/>
          </a:ln>
        </p:spPr>
      </p:pic>
      <p:sp>
        <p:nvSpPr>
          <p:cNvPr id="488" name="Google Shape;488;g2c7ea434958_1_533"/>
          <p:cNvSpPr/>
          <p:nvPr/>
        </p:nvSpPr>
        <p:spPr>
          <a:xfrm flipH="1" rot="5400000">
            <a:off x="2667901" y="-2666099"/>
            <a:ext cx="6856200" cy="12192000"/>
          </a:xfrm>
          <a:prstGeom prst="rect">
            <a:avLst/>
          </a:prstGeom>
          <a:gradFill>
            <a:gsLst>
              <a:gs pos="0">
                <a:srgbClr val="FFFFFF">
                  <a:alpha val="64705"/>
                </a:srgbClr>
              </a:gs>
              <a:gs pos="36000">
                <a:srgbClr val="FFFFFF">
                  <a:alpha val="0"/>
                </a:srgbClr>
              </a:gs>
              <a:gs pos="100000">
                <a:srgbClr val="FFFFFF">
                  <a:alpha val="0"/>
                </a:srgbClr>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9" name="Google Shape;489;g2c7ea434958_1_533"/>
          <p:cNvSpPr txBox="1"/>
          <p:nvPr>
            <p:ph idx="1" type="subTitle"/>
          </p:nvPr>
        </p:nvSpPr>
        <p:spPr>
          <a:xfrm>
            <a:off x="422226" y="3336814"/>
            <a:ext cx="91440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490" name="Google Shape;490;g2c7ea434958_1_533"/>
          <p:cNvSpPr txBox="1"/>
          <p:nvPr>
            <p:ph type="title"/>
          </p:nvPr>
        </p:nvSpPr>
        <p:spPr>
          <a:xfrm>
            <a:off x="422226" y="2270349"/>
            <a:ext cx="91440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491" name="Google Shape;491;g2c7ea434958_1_533"/>
          <p:cNvPicPr preferRelativeResize="0"/>
          <p:nvPr/>
        </p:nvPicPr>
        <p:blipFill rotWithShape="1">
          <a:blip r:embed="rId3">
            <a:alphaModFix/>
          </a:blip>
          <a:srcRect b="0" l="0" r="0" t="0"/>
          <a:stretch/>
        </p:blipFill>
        <p:spPr>
          <a:xfrm>
            <a:off x="542290" y="5755507"/>
            <a:ext cx="2794878" cy="546231"/>
          </a:xfrm>
          <a:prstGeom prst="rect">
            <a:avLst/>
          </a:prstGeom>
          <a:noFill/>
          <a:ln>
            <a:noFill/>
          </a:ln>
        </p:spPr>
      </p:pic>
      <p:pic>
        <p:nvPicPr>
          <p:cNvPr id="492" name="Google Shape;492;g2c7ea434958_1_533"/>
          <p:cNvPicPr preferRelativeResize="0"/>
          <p:nvPr/>
        </p:nvPicPr>
        <p:blipFill rotWithShape="1">
          <a:blip r:embed="rId4">
            <a:alphaModFix/>
          </a:blip>
          <a:srcRect b="0" l="0" r="0" t="0"/>
          <a:stretch/>
        </p:blipFill>
        <p:spPr>
          <a:xfrm>
            <a:off x="500194" y="707010"/>
            <a:ext cx="1970266" cy="818104"/>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b" showMasterSp="0">
  <p:cSld name="Title Slide 1b">
    <p:spTree>
      <p:nvGrpSpPr>
        <p:cNvPr id="493" name="Shape 493"/>
        <p:cNvGrpSpPr/>
        <p:nvPr/>
      </p:nvGrpSpPr>
      <p:grpSpPr>
        <a:xfrm>
          <a:off x="0" y="0"/>
          <a:ext cx="0" cy="0"/>
          <a:chOff x="0" y="0"/>
          <a:chExt cx="0" cy="0"/>
        </a:xfrm>
      </p:grpSpPr>
      <p:pic>
        <p:nvPicPr>
          <p:cNvPr id="494" name="Google Shape;494;g2c7ea434958_1_540"/>
          <p:cNvPicPr preferRelativeResize="0"/>
          <p:nvPr/>
        </p:nvPicPr>
        <p:blipFill rotWithShape="1">
          <a:blip r:embed="rId2">
            <a:alphaModFix/>
          </a:blip>
          <a:srcRect b="0" l="0" r="0" t="0"/>
          <a:stretch/>
        </p:blipFill>
        <p:spPr>
          <a:xfrm>
            <a:off x="0" y="1715"/>
            <a:ext cx="12192000" cy="6856284"/>
          </a:xfrm>
          <a:prstGeom prst="rect">
            <a:avLst/>
          </a:prstGeom>
          <a:noFill/>
          <a:ln>
            <a:noFill/>
          </a:ln>
        </p:spPr>
      </p:pic>
      <p:sp>
        <p:nvSpPr>
          <p:cNvPr id="495" name="Google Shape;495;g2c7ea434958_1_540"/>
          <p:cNvSpPr/>
          <p:nvPr/>
        </p:nvSpPr>
        <p:spPr>
          <a:xfrm flipH="1" rot="5400000">
            <a:off x="2667901" y="-2666099"/>
            <a:ext cx="6856200" cy="12192000"/>
          </a:xfrm>
          <a:prstGeom prst="rect">
            <a:avLst/>
          </a:prstGeom>
          <a:gradFill>
            <a:gsLst>
              <a:gs pos="0">
                <a:srgbClr val="FFFFFF">
                  <a:alpha val="64705"/>
                </a:srgbClr>
              </a:gs>
              <a:gs pos="36000">
                <a:srgbClr val="FFFFFF">
                  <a:alpha val="0"/>
                </a:srgbClr>
              </a:gs>
              <a:gs pos="100000">
                <a:srgbClr val="FFFFFF">
                  <a:alpha val="0"/>
                </a:srgbClr>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6" name="Google Shape;496;g2c7ea434958_1_540"/>
          <p:cNvSpPr txBox="1"/>
          <p:nvPr>
            <p:ph idx="1" type="subTitle"/>
          </p:nvPr>
        </p:nvSpPr>
        <p:spPr>
          <a:xfrm>
            <a:off x="422226" y="3336814"/>
            <a:ext cx="91440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497" name="Google Shape;497;g2c7ea434958_1_540"/>
          <p:cNvSpPr txBox="1"/>
          <p:nvPr>
            <p:ph type="title"/>
          </p:nvPr>
        </p:nvSpPr>
        <p:spPr>
          <a:xfrm>
            <a:off x="422226" y="2270349"/>
            <a:ext cx="91440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498" name="Google Shape;498;g2c7ea434958_1_540"/>
          <p:cNvPicPr preferRelativeResize="0"/>
          <p:nvPr/>
        </p:nvPicPr>
        <p:blipFill rotWithShape="1">
          <a:blip r:embed="rId3">
            <a:alphaModFix/>
          </a:blip>
          <a:srcRect b="0" l="0" r="0" t="0"/>
          <a:stretch/>
        </p:blipFill>
        <p:spPr>
          <a:xfrm>
            <a:off x="500194" y="5692896"/>
            <a:ext cx="1601321" cy="664910"/>
          </a:xfrm>
          <a:prstGeom prst="rect">
            <a:avLst/>
          </a:prstGeom>
          <a:noFill/>
          <a:ln>
            <a:noFill/>
          </a:ln>
        </p:spPr>
      </p:pic>
      <p:pic>
        <p:nvPicPr>
          <p:cNvPr id="499" name="Google Shape;499;g2c7ea434958_1_540"/>
          <p:cNvPicPr preferRelativeResize="0"/>
          <p:nvPr/>
        </p:nvPicPr>
        <p:blipFill rotWithShape="1">
          <a:blip r:embed="rId4">
            <a:alphaModFix/>
          </a:blip>
          <a:srcRect b="0" l="0" r="0" t="0"/>
          <a:stretch/>
        </p:blipFill>
        <p:spPr>
          <a:xfrm>
            <a:off x="542291" y="567884"/>
            <a:ext cx="3332560" cy="651316"/>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c" showMasterSp="0">
  <p:cSld name="Title Slide 1c">
    <p:spTree>
      <p:nvGrpSpPr>
        <p:cNvPr id="500" name="Shape 500"/>
        <p:cNvGrpSpPr/>
        <p:nvPr/>
      </p:nvGrpSpPr>
      <p:grpSpPr>
        <a:xfrm>
          <a:off x="0" y="0"/>
          <a:ext cx="0" cy="0"/>
          <a:chOff x="0" y="0"/>
          <a:chExt cx="0" cy="0"/>
        </a:xfrm>
      </p:grpSpPr>
      <p:pic>
        <p:nvPicPr>
          <p:cNvPr id="501" name="Google Shape;501;g2c7ea434958_1_547"/>
          <p:cNvPicPr preferRelativeResize="0"/>
          <p:nvPr/>
        </p:nvPicPr>
        <p:blipFill rotWithShape="1">
          <a:blip r:embed="rId2">
            <a:alphaModFix/>
          </a:blip>
          <a:srcRect b="0" l="0" r="0" t="0"/>
          <a:stretch/>
        </p:blipFill>
        <p:spPr>
          <a:xfrm>
            <a:off x="0" y="1715"/>
            <a:ext cx="12192000" cy="6856284"/>
          </a:xfrm>
          <a:prstGeom prst="rect">
            <a:avLst/>
          </a:prstGeom>
          <a:noFill/>
          <a:ln>
            <a:noFill/>
          </a:ln>
        </p:spPr>
      </p:pic>
      <p:sp>
        <p:nvSpPr>
          <p:cNvPr id="502" name="Google Shape;502;g2c7ea434958_1_547"/>
          <p:cNvSpPr txBox="1"/>
          <p:nvPr>
            <p:ph idx="1" type="subTitle"/>
          </p:nvPr>
        </p:nvSpPr>
        <p:spPr>
          <a:xfrm>
            <a:off x="422226" y="3148782"/>
            <a:ext cx="91440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accent1"/>
              </a:buClr>
              <a:buSzPts val="1600"/>
              <a:buNone/>
              <a:defRPr b="1" i="0" sz="1600" cap="none">
                <a:solidFill>
                  <a:schemeClr val="accent1"/>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503" name="Google Shape;503;g2c7ea434958_1_547"/>
          <p:cNvSpPr txBox="1"/>
          <p:nvPr>
            <p:ph type="title"/>
          </p:nvPr>
        </p:nvSpPr>
        <p:spPr>
          <a:xfrm>
            <a:off x="422226" y="2082317"/>
            <a:ext cx="91440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504" name="Google Shape;504;g2c7ea434958_1_547"/>
          <p:cNvPicPr preferRelativeResize="0"/>
          <p:nvPr/>
        </p:nvPicPr>
        <p:blipFill rotWithShape="1">
          <a:blip r:embed="rId3">
            <a:alphaModFix/>
          </a:blip>
          <a:srcRect b="0" l="0" r="0" t="0"/>
          <a:stretch/>
        </p:blipFill>
        <p:spPr>
          <a:xfrm>
            <a:off x="542291" y="567884"/>
            <a:ext cx="2989724" cy="584312"/>
          </a:xfrm>
          <a:prstGeom prst="rect">
            <a:avLst/>
          </a:prstGeom>
          <a:noFill/>
          <a:ln>
            <a:noFill/>
          </a:ln>
        </p:spPr>
      </p:pic>
      <p:pic>
        <p:nvPicPr>
          <p:cNvPr id="505" name="Google Shape;505;g2c7ea434958_1_547"/>
          <p:cNvPicPr preferRelativeResize="0"/>
          <p:nvPr/>
        </p:nvPicPr>
        <p:blipFill rotWithShape="1">
          <a:blip r:embed="rId4">
            <a:alphaModFix/>
          </a:blip>
          <a:srcRect b="0" l="0" r="0" t="0"/>
          <a:stretch/>
        </p:blipFill>
        <p:spPr>
          <a:xfrm>
            <a:off x="10242494" y="567884"/>
            <a:ext cx="1407215" cy="58431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a" showMasterSp="0">
  <p:cSld name="Title Slide 2a">
    <p:spTree>
      <p:nvGrpSpPr>
        <p:cNvPr id="506" name="Shape 506"/>
        <p:cNvGrpSpPr/>
        <p:nvPr/>
      </p:nvGrpSpPr>
      <p:grpSpPr>
        <a:xfrm>
          <a:off x="0" y="0"/>
          <a:ext cx="0" cy="0"/>
          <a:chOff x="0" y="0"/>
          <a:chExt cx="0" cy="0"/>
        </a:xfrm>
      </p:grpSpPr>
      <p:pic>
        <p:nvPicPr>
          <p:cNvPr id="507" name="Google Shape;507;g2c7ea434958_1_553"/>
          <p:cNvPicPr preferRelativeResize="0"/>
          <p:nvPr/>
        </p:nvPicPr>
        <p:blipFill rotWithShape="1">
          <a:blip r:embed="rId2">
            <a:alphaModFix/>
          </a:blip>
          <a:srcRect b="0" l="0" r="0" t="0"/>
          <a:stretch/>
        </p:blipFill>
        <p:spPr>
          <a:xfrm>
            <a:off x="0" y="0"/>
            <a:ext cx="12191994" cy="6857997"/>
          </a:xfrm>
          <a:prstGeom prst="rect">
            <a:avLst/>
          </a:prstGeom>
          <a:noFill/>
          <a:ln>
            <a:noFill/>
          </a:ln>
        </p:spPr>
      </p:pic>
      <p:sp>
        <p:nvSpPr>
          <p:cNvPr id="508" name="Google Shape;508;g2c7ea434958_1_553"/>
          <p:cNvSpPr/>
          <p:nvPr/>
        </p:nvSpPr>
        <p:spPr>
          <a:xfrm>
            <a:off x="0" y="0"/>
            <a:ext cx="12192000" cy="6858000"/>
          </a:xfrm>
          <a:prstGeom prst="rect">
            <a:avLst/>
          </a:prstGeom>
          <a:gradFill>
            <a:gsLst>
              <a:gs pos="0">
                <a:srgbClr val="FFFFFF">
                  <a:alpha val="53725"/>
                </a:srgbClr>
              </a:gs>
              <a:gs pos="18000">
                <a:srgbClr val="FFFFFF">
                  <a:alpha val="43529"/>
                </a:srgbClr>
              </a:gs>
              <a:gs pos="34000">
                <a:srgbClr val="FFFFFF">
                  <a:alpha val="33725"/>
                </a:srgbClr>
              </a:gs>
              <a:gs pos="52000">
                <a:srgbClr val="FFFFFF">
                  <a:alpha val="23529"/>
                </a:srgbClr>
              </a:gs>
              <a:gs pos="70000">
                <a:srgbClr val="FFFFFF">
                  <a:alpha val="0"/>
                </a:srgbClr>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9" name="Google Shape;509;g2c7ea434958_1_553"/>
          <p:cNvSpPr txBox="1"/>
          <p:nvPr>
            <p:ph idx="1" type="subTitle"/>
          </p:nvPr>
        </p:nvSpPr>
        <p:spPr>
          <a:xfrm>
            <a:off x="422226" y="3615611"/>
            <a:ext cx="91440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510" name="Google Shape;510;g2c7ea434958_1_553"/>
          <p:cNvSpPr txBox="1"/>
          <p:nvPr>
            <p:ph type="title"/>
          </p:nvPr>
        </p:nvSpPr>
        <p:spPr>
          <a:xfrm>
            <a:off x="422226" y="2549146"/>
            <a:ext cx="91440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511" name="Google Shape;511;g2c7ea434958_1_553"/>
          <p:cNvPicPr preferRelativeResize="0"/>
          <p:nvPr/>
        </p:nvPicPr>
        <p:blipFill rotWithShape="1">
          <a:blip r:embed="rId3">
            <a:alphaModFix/>
          </a:blip>
          <a:srcRect b="0" l="0" r="0" t="0"/>
          <a:stretch/>
        </p:blipFill>
        <p:spPr>
          <a:xfrm>
            <a:off x="542290" y="5755507"/>
            <a:ext cx="2794878" cy="546231"/>
          </a:xfrm>
          <a:prstGeom prst="rect">
            <a:avLst/>
          </a:prstGeom>
          <a:noFill/>
          <a:ln>
            <a:noFill/>
          </a:ln>
        </p:spPr>
      </p:pic>
      <p:pic>
        <p:nvPicPr>
          <p:cNvPr id="512" name="Google Shape;512;g2c7ea434958_1_553"/>
          <p:cNvPicPr preferRelativeResize="0"/>
          <p:nvPr/>
        </p:nvPicPr>
        <p:blipFill rotWithShape="1">
          <a:blip r:embed="rId4">
            <a:alphaModFix/>
          </a:blip>
          <a:srcRect b="0" l="0" r="0" t="0"/>
          <a:stretch/>
        </p:blipFill>
        <p:spPr>
          <a:xfrm>
            <a:off x="500194" y="707010"/>
            <a:ext cx="1970266" cy="818104"/>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b" showMasterSp="0">
  <p:cSld name="Title Slide 2b">
    <p:spTree>
      <p:nvGrpSpPr>
        <p:cNvPr id="513" name="Shape 513"/>
        <p:cNvGrpSpPr/>
        <p:nvPr/>
      </p:nvGrpSpPr>
      <p:grpSpPr>
        <a:xfrm>
          <a:off x="0" y="0"/>
          <a:ext cx="0" cy="0"/>
          <a:chOff x="0" y="0"/>
          <a:chExt cx="0" cy="0"/>
        </a:xfrm>
      </p:grpSpPr>
      <p:pic>
        <p:nvPicPr>
          <p:cNvPr id="514" name="Google Shape;514;g2c7ea434958_1_560"/>
          <p:cNvPicPr preferRelativeResize="0"/>
          <p:nvPr/>
        </p:nvPicPr>
        <p:blipFill rotWithShape="1">
          <a:blip r:embed="rId2">
            <a:alphaModFix/>
          </a:blip>
          <a:srcRect b="0" l="0" r="0" t="0"/>
          <a:stretch/>
        </p:blipFill>
        <p:spPr>
          <a:xfrm>
            <a:off x="0" y="0"/>
            <a:ext cx="12191994" cy="6857997"/>
          </a:xfrm>
          <a:prstGeom prst="rect">
            <a:avLst/>
          </a:prstGeom>
          <a:noFill/>
          <a:ln>
            <a:noFill/>
          </a:ln>
        </p:spPr>
      </p:pic>
      <p:sp>
        <p:nvSpPr>
          <p:cNvPr id="515" name="Google Shape;515;g2c7ea434958_1_560"/>
          <p:cNvSpPr/>
          <p:nvPr/>
        </p:nvSpPr>
        <p:spPr>
          <a:xfrm>
            <a:off x="0" y="0"/>
            <a:ext cx="12192000" cy="6858000"/>
          </a:xfrm>
          <a:prstGeom prst="rect">
            <a:avLst/>
          </a:prstGeom>
          <a:gradFill>
            <a:gsLst>
              <a:gs pos="0">
                <a:srgbClr val="FFFFFF">
                  <a:alpha val="53725"/>
                </a:srgbClr>
              </a:gs>
              <a:gs pos="18000">
                <a:srgbClr val="FFFFFF">
                  <a:alpha val="43529"/>
                </a:srgbClr>
              </a:gs>
              <a:gs pos="34000">
                <a:srgbClr val="FFFFFF">
                  <a:alpha val="33725"/>
                </a:srgbClr>
              </a:gs>
              <a:gs pos="52000">
                <a:srgbClr val="FFFFFF">
                  <a:alpha val="23529"/>
                </a:srgbClr>
              </a:gs>
              <a:gs pos="70000">
                <a:srgbClr val="FFFFFF">
                  <a:alpha val="0"/>
                </a:srgbClr>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16" name="Google Shape;516;g2c7ea434958_1_560"/>
          <p:cNvSpPr txBox="1"/>
          <p:nvPr>
            <p:ph idx="1" type="subTitle"/>
          </p:nvPr>
        </p:nvSpPr>
        <p:spPr>
          <a:xfrm>
            <a:off x="422226" y="3479585"/>
            <a:ext cx="91440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517" name="Google Shape;517;g2c7ea434958_1_560"/>
          <p:cNvSpPr txBox="1"/>
          <p:nvPr>
            <p:ph type="title"/>
          </p:nvPr>
        </p:nvSpPr>
        <p:spPr>
          <a:xfrm>
            <a:off x="422226" y="2413120"/>
            <a:ext cx="91440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518" name="Google Shape;518;g2c7ea434958_1_560"/>
          <p:cNvPicPr preferRelativeResize="0"/>
          <p:nvPr/>
        </p:nvPicPr>
        <p:blipFill rotWithShape="1">
          <a:blip r:embed="rId3">
            <a:alphaModFix/>
          </a:blip>
          <a:srcRect b="0" l="0" r="0" t="0"/>
          <a:stretch/>
        </p:blipFill>
        <p:spPr>
          <a:xfrm>
            <a:off x="500194" y="5692896"/>
            <a:ext cx="1601321" cy="664910"/>
          </a:xfrm>
          <a:prstGeom prst="rect">
            <a:avLst/>
          </a:prstGeom>
          <a:noFill/>
          <a:ln>
            <a:noFill/>
          </a:ln>
        </p:spPr>
      </p:pic>
      <p:pic>
        <p:nvPicPr>
          <p:cNvPr id="519" name="Google Shape;519;g2c7ea434958_1_560"/>
          <p:cNvPicPr preferRelativeResize="0"/>
          <p:nvPr/>
        </p:nvPicPr>
        <p:blipFill rotWithShape="1">
          <a:blip r:embed="rId4">
            <a:alphaModFix/>
          </a:blip>
          <a:srcRect b="0" l="0" r="0" t="0"/>
          <a:stretch/>
        </p:blipFill>
        <p:spPr>
          <a:xfrm>
            <a:off x="542291" y="567884"/>
            <a:ext cx="3332560" cy="651316"/>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a" showMasterSp="0">
  <p:cSld name="Title Slide 3a">
    <p:spTree>
      <p:nvGrpSpPr>
        <p:cNvPr id="520" name="Shape 520"/>
        <p:cNvGrpSpPr/>
        <p:nvPr/>
      </p:nvGrpSpPr>
      <p:grpSpPr>
        <a:xfrm>
          <a:off x="0" y="0"/>
          <a:ext cx="0" cy="0"/>
          <a:chOff x="0" y="0"/>
          <a:chExt cx="0" cy="0"/>
        </a:xfrm>
      </p:grpSpPr>
      <p:pic>
        <p:nvPicPr>
          <p:cNvPr id="521" name="Google Shape;521;g2c7ea434958_1_567"/>
          <p:cNvPicPr preferRelativeResize="0"/>
          <p:nvPr/>
        </p:nvPicPr>
        <p:blipFill rotWithShape="1">
          <a:blip r:embed="rId2">
            <a:alphaModFix/>
          </a:blip>
          <a:srcRect b="3470" l="0" r="0" t="40280"/>
          <a:stretch/>
        </p:blipFill>
        <p:spPr>
          <a:xfrm>
            <a:off x="0" y="0"/>
            <a:ext cx="12191998" cy="6858002"/>
          </a:xfrm>
          <a:prstGeom prst="rect">
            <a:avLst/>
          </a:prstGeom>
          <a:noFill/>
          <a:ln>
            <a:noFill/>
          </a:ln>
        </p:spPr>
      </p:pic>
      <p:sp>
        <p:nvSpPr>
          <p:cNvPr id="522" name="Google Shape;522;g2c7ea434958_1_567"/>
          <p:cNvSpPr/>
          <p:nvPr/>
        </p:nvSpPr>
        <p:spPr>
          <a:xfrm flipH="1" rot="5400000">
            <a:off x="5508150" y="186001"/>
            <a:ext cx="1175700" cy="12192000"/>
          </a:xfrm>
          <a:prstGeom prst="rect">
            <a:avLst/>
          </a:prstGeom>
          <a:solidFill>
            <a:schemeClr val="lt1">
              <a:alpha val="8353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3" name="Google Shape;523;g2c7ea434958_1_567"/>
          <p:cNvSpPr txBox="1"/>
          <p:nvPr>
            <p:ph idx="1" type="subTitle"/>
          </p:nvPr>
        </p:nvSpPr>
        <p:spPr>
          <a:xfrm>
            <a:off x="422226" y="1371600"/>
            <a:ext cx="91440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accent1"/>
              </a:buClr>
              <a:buSzPts val="1600"/>
              <a:buNone/>
              <a:defRPr b="1" i="0" sz="1600" cap="none">
                <a:solidFill>
                  <a:schemeClr val="accent1"/>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524" name="Google Shape;524;g2c7ea434958_1_567"/>
          <p:cNvSpPr txBox="1"/>
          <p:nvPr>
            <p:ph type="title"/>
          </p:nvPr>
        </p:nvSpPr>
        <p:spPr>
          <a:xfrm>
            <a:off x="422226" y="305135"/>
            <a:ext cx="91440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525" name="Google Shape;525;g2c7ea434958_1_567"/>
          <p:cNvPicPr preferRelativeResize="0"/>
          <p:nvPr/>
        </p:nvPicPr>
        <p:blipFill rotWithShape="1">
          <a:blip r:embed="rId3">
            <a:alphaModFix/>
          </a:blip>
          <a:srcRect b="0" l="0" r="0" t="0"/>
          <a:stretch/>
        </p:blipFill>
        <p:spPr>
          <a:xfrm>
            <a:off x="542291" y="5989986"/>
            <a:ext cx="2827039" cy="552517"/>
          </a:xfrm>
          <a:prstGeom prst="rect">
            <a:avLst/>
          </a:prstGeom>
          <a:noFill/>
          <a:ln>
            <a:noFill/>
          </a:ln>
        </p:spPr>
      </p:pic>
      <p:pic>
        <p:nvPicPr>
          <p:cNvPr id="526" name="Google Shape;526;g2c7ea434958_1_567"/>
          <p:cNvPicPr preferRelativeResize="0"/>
          <p:nvPr/>
        </p:nvPicPr>
        <p:blipFill rotWithShape="1">
          <a:blip r:embed="rId4">
            <a:alphaModFix/>
          </a:blip>
          <a:srcRect b="0" l="0" r="0" t="0"/>
          <a:stretch/>
        </p:blipFill>
        <p:spPr>
          <a:xfrm>
            <a:off x="10342149" y="6019721"/>
            <a:ext cx="1259028" cy="52278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with Content">
  <p:cSld name="Two Images with Content">
    <p:spTree>
      <p:nvGrpSpPr>
        <p:cNvPr id="49" name="Shape 49"/>
        <p:cNvGrpSpPr/>
        <p:nvPr/>
      </p:nvGrpSpPr>
      <p:grpSpPr>
        <a:xfrm>
          <a:off x="0" y="0"/>
          <a:ext cx="0" cy="0"/>
          <a:chOff x="0" y="0"/>
          <a:chExt cx="0" cy="0"/>
        </a:xfrm>
      </p:grpSpPr>
      <p:sp>
        <p:nvSpPr>
          <p:cNvPr id="50" name="Google Shape;50;p89"/>
          <p:cNvSpPr txBox="1"/>
          <p:nvPr>
            <p:ph idx="1" type="body"/>
          </p:nvPr>
        </p:nvSpPr>
        <p:spPr>
          <a:xfrm>
            <a:off x="3581399" y="1470216"/>
            <a:ext cx="6351072" cy="207308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800"/>
              </a:spcBef>
              <a:spcAft>
                <a:spcPts val="0"/>
              </a:spcAft>
              <a:buClr>
                <a:schemeClr val="dk2"/>
              </a:buClr>
              <a:buSzPts val="2000"/>
              <a:buNone/>
              <a:defRPr b="0" i="0">
                <a:latin typeface="Arial"/>
                <a:ea typeface="Arial"/>
                <a:cs typeface="Arial"/>
                <a:sym typeface="Arial"/>
              </a:defRPr>
            </a:lvl1pPr>
            <a:lvl2pPr indent="-228600" lvl="1" marL="914400" algn="l">
              <a:lnSpc>
                <a:spcPct val="90000"/>
              </a:lnSpc>
              <a:spcBef>
                <a:spcPts val="500"/>
              </a:spcBef>
              <a:spcAft>
                <a:spcPts val="0"/>
              </a:spcAft>
              <a:buClr>
                <a:schemeClr val="dk2"/>
              </a:buClr>
              <a:buSzPts val="1080"/>
              <a:buNone/>
              <a:defRPr>
                <a:solidFill>
                  <a:schemeClr val="dk2"/>
                </a:solidFill>
                <a:latin typeface="Arial"/>
                <a:ea typeface="Arial"/>
                <a:cs typeface="Arial"/>
                <a:sym typeface="Arial"/>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89"/>
          <p:cNvSpPr txBox="1"/>
          <p:nvPr>
            <p:ph idx="2" type="body"/>
          </p:nvPr>
        </p:nvSpPr>
        <p:spPr>
          <a:xfrm>
            <a:off x="3581399" y="3664777"/>
            <a:ext cx="6351072" cy="207308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800"/>
              </a:spcBef>
              <a:spcAft>
                <a:spcPts val="0"/>
              </a:spcAft>
              <a:buClr>
                <a:schemeClr val="dk2"/>
              </a:buClr>
              <a:buSzPts val="2000"/>
              <a:buNone/>
              <a:defRPr b="0" i="0">
                <a:latin typeface="Arial"/>
                <a:ea typeface="Arial"/>
                <a:cs typeface="Arial"/>
                <a:sym typeface="Arial"/>
              </a:defRPr>
            </a:lvl1pPr>
            <a:lvl2pPr indent="-228600" lvl="1" marL="914400" algn="l">
              <a:lnSpc>
                <a:spcPct val="90000"/>
              </a:lnSpc>
              <a:spcBef>
                <a:spcPts val="500"/>
              </a:spcBef>
              <a:spcAft>
                <a:spcPts val="0"/>
              </a:spcAft>
              <a:buClr>
                <a:schemeClr val="dk2"/>
              </a:buClr>
              <a:buSzPts val="1080"/>
              <a:buNone/>
              <a:defRPr>
                <a:solidFill>
                  <a:schemeClr val="dk2"/>
                </a:solidFill>
                <a:latin typeface="Arial"/>
                <a:ea typeface="Arial"/>
                <a:cs typeface="Arial"/>
                <a:sym typeface="Arial"/>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89"/>
          <p:cNvSpPr txBox="1"/>
          <p:nvPr>
            <p:ph idx="10" type="dt"/>
          </p:nvPr>
        </p:nvSpPr>
        <p:spPr>
          <a:xfrm>
            <a:off x="3655964" y="6319026"/>
            <a:ext cx="124874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9"/>
          <p:cNvSpPr txBox="1"/>
          <p:nvPr>
            <p:ph idx="11" type="ftr"/>
          </p:nvPr>
        </p:nvSpPr>
        <p:spPr>
          <a:xfrm>
            <a:off x="5329369" y="6319026"/>
            <a:ext cx="4603102"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9"/>
          <p:cNvSpPr txBox="1"/>
          <p:nvPr>
            <p:ph idx="12" type="sldNum"/>
          </p:nvPr>
        </p:nvSpPr>
        <p:spPr>
          <a:xfrm>
            <a:off x="11560627" y="6319026"/>
            <a:ext cx="43698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55" name="Google Shape;55;p89"/>
          <p:cNvSpPr/>
          <p:nvPr>
            <p:ph idx="3" type="pic"/>
          </p:nvPr>
        </p:nvSpPr>
        <p:spPr>
          <a:xfrm>
            <a:off x="422275" y="1469573"/>
            <a:ext cx="3002243" cy="2074359"/>
          </a:xfrm>
          <a:prstGeom prst="rect">
            <a:avLst/>
          </a:prstGeom>
          <a:noFill/>
          <a:ln>
            <a:noFill/>
          </a:ln>
        </p:spPr>
      </p:sp>
      <p:sp>
        <p:nvSpPr>
          <p:cNvPr id="56" name="Google Shape;56;p89"/>
          <p:cNvSpPr/>
          <p:nvPr>
            <p:ph idx="4" type="pic"/>
          </p:nvPr>
        </p:nvSpPr>
        <p:spPr>
          <a:xfrm>
            <a:off x="422275" y="3664725"/>
            <a:ext cx="3002243" cy="2073982"/>
          </a:xfrm>
          <a:prstGeom prst="rect">
            <a:avLst/>
          </a:prstGeom>
          <a:noFill/>
          <a:ln>
            <a:noFill/>
          </a:ln>
        </p:spPr>
      </p:sp>
      <p:sp>
        <p:nvSpPr>
          <p:cNvPr id="57" name="Google Shape;57;p89"/>
          <p:cNvSpPr txBox="1"/>
          <p:nvPr>
            <p:ph type="title"/>
          </p:nvPr>
        </p:nvSpPr>
        <p:spPr>
          <a:xfrm>
            <a:off x="422226" y="305135"/>
            <a:ext cx="9510245"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b" showMasterSp="0">
  <p:cSld name="Title Slide 3b">
    <p:spTree>
      <p:nvGrpSpPr>
        <p:cNvPr id="527" name="Shape 527"/>
        <p:cNvGrpSpPr/>
        <p:nvPr/>
      </p:nvGrpSpPr>
      <p:grpSpPr>
        <a:xfrm>
          <a:off x="0" y="0"/>
          <a:ext cx="0" cy="0"/>
          <a:chOff x="0" y="0"/>
          <a:chExt cx="0" cy="0"/>
        </a:xfrm>
      </p:grpSpPr>
      <p:pic>
        <p:nvPicPr>
          <p:cNvPr id="528" name="Google Shape;528;g2c7ea434958_1_574"/>
          <p:cNvPicPr preferRelativeResize="0"/>
          <p:nvPr/>
        </p:nvPicPr>
        <p:blipFill rotWithShape="1">
          <a:blip r:embed="rId2">
            <a:alphaModFix/>
          </a:blip>
          <a:srcRect b="13359" l="0" r="0" t="30391"/>
          <a:stretch/>
        </p:blipFill>
        <p:spPr>
          <a:xfrm>
            <a:off x="0" y="0"/>
            <a:ext cx="12191998" cy="6858002"/>
          </a:xfrm>
          <a:prstGeom prst="rect">
            <a:avLst/>
          </a:prstGeom>
          <a:noFill/>
          <a:ln>
            <a:noFill/>
          </a:ln>
        </p:spPr>
      </p:pic>
      <p:sp>
        <p:nvSpPr>
          <p:cNvPr id="529" name="Google Shape;529;g2c7ea434958_1_574"/>
          <p:cNvSpPr txBox="1"/>
          <p:nvPr>
            <p:ph idx="1" type="subTitle"/>
          </p:nvPr>
        </p:nvSpPr>
        <p:spPr>
          <a:xfrm>
            <a:off x="422226" y="2476832"/>
            <a:ext cx="91440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accent1"/>
              </a:buClr>
              <a:buSzPts val="1600"/>
              <a:buNone/>
              <a:defRPr b="1" i="0" sz="1600" cap="none">
                <a:solidFill>
                  <a:schemeClr val="accent1"/>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530" name="Google Shape;530;g2c7ea434958_1_574"/>
          <p:cNvSpPr txBox="1"/>
          <p:nvPr>
            <p:ph type="title"/>
          </p:nvPr>
        </p:nvSpPr>
        <p:spPr>
          <a:xfrm>
            <a:off x="422226" y="1410367"/>
            <a:ext cx="91440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531" name="Google Shape;531;g2c7ea434958_1_574"/>
          <p:cNvPicPr preferRelativeResize="0"/>
          <p:nvPr/>
        </p:nvPicPr>
        <p:blipFill rotWithShape="1">
          <a:blip r:embed="rId3">
            <a:alphaModFix/>
          </a:blip>
          <a:srcRect b="0" l="0" r="0" t="0"/>
          <a:stretch/>
        </p:blipFill>
        <p:spPr>
          <a:xfrm>
            <a:off x="542291" y="567884"/>
            <a:ext cx="2989724" cy="584312"/>
          </a:xfrm>
          <a:prstGeom prst="rect">
            <a:avLst/>
          </a:prstGeom>
          <a:noFill/>
          <a:ln>
            <a:noFill/>
          </a:ln>
        </p:spPr>
      </p:pic>
      <p:pic>
        <p:nvPicPr>
          <p:cNvPr id="532" name="Google Shape;532;g2c7ea434958_1_574"/>
          <p:cNvPicPr preferRelativeResize="0"/>
          <p:nvPr/>
        </p:nvPicPr>
        <p:blipFill rotWithShape="1">
          <a:blip r:embed="rId4">
            <a:alphaModFix/>
          </a:blip>
          <a:srcRect b="0" l="0" r="0" t="0"/>
          <a:stretch/>
        </p:blipFill>
        <p:spPr>
          <a:xfrm>
            <a:off x="10242494" y="567884"/>
            <a:ext cx="1407215" cy="584313"/>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a" showMasterSp="0">
  <p:cSld name="Title Slide 4a">
    <p:spTree>
      <p:nvGrpSpPr>
        <p:cNvPr id="533" name="Shape 533"/>
        <p:cNvGrpSpPr/>
        <p:nvPr/>
      </p:nvGrpSpPr>
      <p:grpSpPr>
        <a:xfrm>
          <a:off x="0" y="0"/>
          <a:ext cx="0" cy="0"/>
          <a:chOff x="0" y="0"/>
          <a:chExt cx="0" cy="0"/>
        </a:xfrm>
      </p:grpSpPr>
      <p:pic>
        <p:nvPicPr>
          <p:cNvPr id="534" name="Google Shape;534;g2c7ea434958_1_58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35" name="Google Shape;535;g2c7ea434958_1_580"/>
          <p:cNvSpPr txBox="1"/>
          <p:nvPr>
            <p:ph idx="1" type="subTitle"/>
          </p:nvPr>
        </p:nvSpPr>
        <p:spPr>
          <a:xfrm>
            <a:off x="422226" y="3624517"/>
            <a:ext cx="91440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536" name="Google Shape;536;g2c7ea434958_1_580"/>
          <p:cNvSpPr txBox="1"/>
          <p:nvPr>
            <p:ph type="title"/>
          </p:nvPr>
        </p:nvSpPr>
        <p:spPr>
          <a:xfrm>
            <a:off x="422226" y="2558052"/>
            <a:ext cx="91440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537" name="Google Shape;537;g2c7ea434958_1_580"/>
          <p:cNvPicPr preferRelativeResize="0"/>
          <p:nvPr/>
        </p:nvPicPr>
        <p:blipFill rotWithShape="1">
          <a:blip r:embed="rId3">
            <a:alphaModFix/>
          </a:blip>
          <a:srcRect b="0" l="0" r="0" t="0"/>
          <a:stretch/>
        </p:blipFill>
        <p:spPr>
          <a:xfrm>
            <a:off x="542290" y="5755507"/>
            <a:ext cx="2794878" cy="546231"/>
          </a:xfrm>
          <a:prstGeom prst="rect">
            <a:avLst/>
          </a:prstGeom>
          <a:noFill/>
          <a:ln>
            <a:noFill/>
          </a:ln>
        </p:spPr>
      </p:pic>
      <p:pic>
        <p:nvPicPr>
          <p:cNvPr id="538" name="Google Shape;538;g2c7ea434958_1_580"/>
          <p:cNvPicPr preferRelativeResize="0"/>
          <p:nvPr/>
        </p:nvPicPr>
        <p:blipFill rotWithShape="1">
          <a:blip r:embed="rId4">
            <a:alphaModFix/>
          </a:blip>
          <a:srcRect b="0" l="0" r="0" t="0"/>
          <a:stretch/>
        </p:blipFill>
        <p:spPr>
          <a:xfrm>
            <a:off x="500194" y="707010"/>
            <a:ext cx="1970266" cy="81810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b" showMasterSp="0">
  <p:cSld name="Title Slide 4b">
    <p:spTree>
      <p:nvGrpSpPr>
        <p:cNvPr id="539" name="Shape 539"/>
        <p:cNvGrpSpPr/>
        <p:nvPr/>
      </p:nvGrpSpPr>
      <p:grpSpPr>
        <a:xfrm>
          <a:off x="0" y="0"/>
          <a:ext cx="0" cy="0"/>
          <a:chOff x="0" y="0"/>
          <a:chExt cx="0" cy="0"/>
        </a:xfrm>
      </p:grpSpPr>
      <p:pic>
        <p:nvPicPr>
          <p:cNvPr id="540" name="Google Shape;540;g2c7ea434958_1_58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41" name="Google Shape;541;g2c7ea434958_1_586"/>
          <p:cNvSpPr txBox="1"/>
          <p:nvPr>
            <p:ph idx="1" type="subTitle"/>
          </p:nvPr>
        </p:nvSpPr>
        <p:spPr>
          <a:xfrm>
            <a:off x="422226" y="3479585"/>
            <a:ext cx="91440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542" name="Google Shape;542;g2c7ea434958_1_586"/>
          <p:cNvSpPr txBox="1"/>
          <p:nvPr>
            <p:ph type="title"/>
          </p:nvPr>
        </p:nvSpPr>
        <p:spPr>
          <a:xfrm>
            <a:off x="422226" y="2413120"/>
            <a:ext cx="91440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543" name="Google Shape;543;g2c7ea434958_1_586"/>
          <p:cNvPicPr preferRelativeResize="0"/>
          <p:nvPr/>
        </p:nvPicPr>
        <p:blipFill rotWithShape="1">
          <a:blip r:embed="rId3">
            <a:alphaModFix/>
          </a:blip>
          <a:srcRect b="0" l="0" r="0" t="0"/>
          <a:stretch/>
        </p:blipFill>
        <p:spPr>
          <a:xfrm>
            <a:off x="500194" y="5692896"/>
            <a:ext cx="1601321" cy="664910"/>
          </a:xfrm>
          <a:prstGeom prst="rect">
            <a:avLst/>
          </a:prstGeom>
          <a:noFill/>
          <a:ln>
            <a:noFill/>
          </a:ln>
        </p:spPr>
      </p:pic>
      <p:pic>
        <p:nvPicPr>
          <p:cNvPr id="544" name="Google Shape;544;g2c7ea434958_1_586"/>
          <p:cNvPicPr preferRelativeResize="0"/>
          <p:nvPr/>
        </p:nvPicPr>
        <p:blipFill rotWithShape="1">
          <a:blip r:embed="rId4">
            <a:alphaModFix/>
          </a:blip>
          <a:srcRect b="0" l="0" r="0" t="0"/>
          <a:stretch/>
        </p:blipFill>
        <p:spPr>
          <a:xfrm>
            <a:off x="542291" y="567884"/>
            <a:ext cx="3332560" cy="651316"/>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5" showMasterSp="0">
  <p:cSld name="5_Title Slide 5">
    <p:spTree>
      <p:nvGrpSpPr>
        <p:cNvPr id="545" name="Shape 545"/>
        <p:cNvGrpSpPr/>
        <p:nvPr/>
      </p:nvGrpSpPr>
      <p:grpSpPr>
        <a:xfrm>
          <a:off x="0" y="0"/>
          <a:ext cx="0" cy="0"/>
          <a:chOff x="0" y="0"/>
          <a:chExt cx="0" cy="0"/>
        </a:xfrm>
      </p:grpSpPr>
      <p:pic>
        <p:nvPicPr>
          <p:cNvPr id="546" name="Google Shape;546;g2c7ea434958_1_59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47" name="Google Shape;547;g2c7ea434958_1_592"/>
          <p:cNvSpPr txBox="1"/>
          <p:nvPr>
            <p:ph idx="1" type="subTitle"/>
          </p:nvPr>
        </p:nvSpPr>
        <p:spPr>
          <a:xfrm>
            <a:off x="422226" y="1445845"/>
            <a:ext cx="91440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accent1"/>
              </a:buClr>
              <a:buSzPts val="1600"/>
              <a:buNone/>
              <a:defRPr b="1" i="0" sz="1600" cap="none">
                <a:solidFill>
                  <a:schemeClr val="accent1"/>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548" name="Google Shape;548;g2c7ea434958_1_592"/>
          <p:cNvSpPr txBox="1"/>
          <p:nvPr>
            <p:ph type="title"/>
          </p:nvPr>
        </p:nvSpPr>
        <p:spPr>
          <a:xfrm>
            <a:off x="422226" y="383289"/>
            <a:ext cx="91440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549" name="Google Shape;549;g2c7ea434958_1_592"/>
          <p:cNvPicPr preferRelativeResize="0"/>
          <p:nvPr/>
        </p:nvPicPr>
        <p:blipFill rotWithShape="1">
          <a:blip r:embed="rId3">
            <a:alphaModFix/>
          </a:blip>
          <a:srcRect b="0" l="0" r="0" t="0"/>
          <a:stretch/>
        </p:blipFill>
        <p:spPr>
          <a:xfrm>
            <a:off x="542290" y="5666560"/>
            <a:ext cx="3241916" cy="633600"/>
          </a:xfrm>
          <a:prstGeom prst="rect">
            <a:avLst/>
          </a:prstGeom>
          <a:noFill/>
          <a:ln>
            <a:noFill/>
          </a:ln>
        </p:spPr>
      </p:pic>
      <p:pic>
        <p:nvPicPr>
          <p:cNvPr id="550" name="Google Shape;550;g2c7ea434958_1_592"/>
          <p:cNvPicPr preferRelativeResize="0"/>
          <p:nvPr/>
        </p:nvPicPr>
        <p:blipFill rotWithShape="1">
          <a:blip r:embed="rId4">
            <a:alphaModFix/>
          </a:blip>
          <a:srcRect b="0" l="0" r="0" t="0"/>
          <a:stretch/>
        </p:blipFill>
        <p:spPr>
          <a:xfrm>
            <a:off x="10000802" y="5524745"/>
            <a:ext cx="1648907" cy="684669"/>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a" showMasterSp="0">
  <p:cSld name="Title Slide 6a">
    <p:spTree>
      <p:nvGrpSpPr>
        <p:cNvPr id="551" name="Shape 551"/>
        <p:cNvGrpSpPr/>
        <p:nvPr/>
      </p:nvGrpSpPr>
      <p:grpSpPr>
        <a:xfrm>
          <a:off x="0" y="0"/>
          <a:ext cx="0" cy="0"/>
          <a:chOff x="0" y="0"/>
          <a:chExt cx="0" cy="0"/>
        </a:xfrm>
      </p:grpSpPr>
      <p:pic>
        <p:nvPicPr>
          <p:cNvPr id="552" name="Google Shape;552;g2c7ea434958_1_59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53" name="Google Shape;553;g2c7ea434958_1_598"/>
          <p:cNvSpPr txBox="1"/>
          <p:nvPr>
            <p:ph idx="1" type="subTitle"/>
          </p:nvPr>
        </p:nvSpPr>
        <p:spPr>
          <a:xfrm>
            <a:off x="422226" y="3681862"/>
            <a:ext cx="65640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554" name="Google Shape;554;g2c7ea434958_1_598"/>
          <p:cNvSpPr txBox="1"/>
          <p:nvPr>
            <p:ph type="title"/>
          </p:nvPr>
        </p:nvSpPr>
        <p:spPr>
          <a:xfrm>
            <a:off x="422226" y="2619306"/>
            <a:ext cx="65640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555" name="Google Shape;555;g2c7ea434958_1_598"/>
          <p:cNvPicPr preferRelativeResize="0"/>
          <p:nvPr/>
        </p:nvPicPr>
        <p:blipFill rotWithShape="1">
          <a:blip r:embed="rId3">
            <a:alphaModFix/>
          </a:blip>
          <a:srcRect b="0" l="0" r="0" t="0"/>
          <a:stretch/>
        </p:blipFill>
        <p:spPr>
          <a:xfrm>
            <a:off x="500194" y="707010"/>
            <a:ext cx="1970266" cy="818104"/>
          </a:xfrm>
          <a:prstGeom prst="rect">
            <a:avLst/>
          </a:prstGeom>
          <a:noFill/>
          <a:ln>
            <a:noFill/>
          </a:ln>
        </p:spPr>
      </p:pic>
      <p:pic>
        <p:nvPicPr>
          <p:cNvPr id="556" name="Google Shape;556;g2c7ea434958_1_598"/>
          <p:cNvPicPr preferRelativeResize="0"/>
          <p:nvPr/>
        </p:nvPicPr>
        <p:blipFill rotWithShape="1">
          <a:blip r:embed="rId4">
            <a:alphaModFix/>
          </a:blip>
          <a:srcRect b="0" l="0" r="0" t="0"/>
          <a:stretch/>
        </p:blipFill>
        <p:spPr>
          <a:xfrm>
            <a:off x="542290" y="5755507"/>
            <a:ext cx="2794878" cy="54623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b" showMasterSp="0">
  <p:cSld name="Title Slide 6b">
    <p:spTree>
      <p:nvGrpSpPr>
        <p:cNvPr id="557" name="Shape 557"/>
        <p:cNvGrpSpPr/>
        <p:nvPr/>
      </p:nvGrpSpPr>
      <p:grpSpPr>
        <a:xfrm>
          <a:off x="0" y="0"/>
          <a:ext cx="0" cy="0"/>
          <a:chOff x="0" y="0"/>
          <a:chExt cx="0" cy="0"/>
        </a:xfrm>
      </p:grpSpPr>
      <p:pic>
        <p:nvPicPr>
          <p:cNvPr id="558" name="Google Shape;558;g2c7ea434958_1_60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59" name="Google Shape;559;g2c7ea434958_1_604"/>
          <p:cNvSpPr txBox="1"/>
          <p:nvPr>
            <p:ph idx="1" type="subTitle"/>
          </p:nvPr>
        </p:nvSpPr>
        <p:spPr>
          <a:xfrm>
            <a:off x="422226" y="3477631"/>
            <a:ext cx="65640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560" name="Google Shape;560;g2c7ea434958_1_604"/>
          <p:cNvSpPr txBox="1"/>
          <p:nvPr>
            <p:ph type="title"/>
          </p:nvPr>
        </p:nvSpPr>
        <p:spPr>
          <a:xfrm>
            <a:off x="422225" y="2415075"/>
            <a:ext cx="65640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561" name="Google Shape;561;g2c7ea434958_1_604"/>
          <p:cNvPicPr preferRelativeResize="0"/>
          <p:nvPr/>
        </p:nvPicPr>
        <p:blipFill rotWithShape="1">
          <a:blip r:embed="rId3">
            <a:alphaModFix/>
          </a:blip>
          <a:srcRect b="0" l="0" r="0" t="0"/>
          <a:stretch/>
        </p:blipFill>
        <p:spPr>
          <a:xfrm>
            <a:off x="500194" y="5692896"/>
            <a:ext cx="1601321" cy="664910"/>
          </a:xfrm>
          <a:prstGeom prst="rect">
            <a:avLst/>
          </a:prstGeom>
          <a:noFill/>
          <a:ln>
            <a:noFill/>
          </a:ln>
        </p:spPr>
      </p:pic>
      <p:pic>
        <p:nvPicPr>
          <p:cNvPr id="562" name="Google Shape;562;g2c7ea434958_1_604"/>
          <p:cNvPicPr preferRelativeResize="0"/>
          <p:nvPr/>
        </p:nvPicPr>
        <p:blipFill rotWithShape="1">
          <a:blip r:embed="rId4">
            <a:alphaModFix/>
          </a:blip>
          <a:srcRect b="0" l="0" r="0" t="0"/>
          <a:stretch/>
        </p:blipFill>
        <p:spPr>
          <a:xfrm>
            <a:off x="542291" y="567884"/>
            <a:ext cx="3332560" cy="651316"/>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a" showMasterSp="0">
  <p:cSld name="Title Slide 7a">
    <p:spTree>
      <p:nvGrpSpPr>
        <p:cNvPr id="563" name="Shape 563"/>
        <p:cNvGrpSpPr/>
        <p:nvPr/>
      </p:nvGrpSpPr>
      <p:grpSpPr>
        <a:xfrm>
          <a:off x="0" y="0"/>
          <a:ext cx="0" cy="0"/>
          <a:chOff x="0" y="0"/>
          <a:chExt cx="0" cy="0"/>
        </a:xfrm>
      </p:grpSpPr>
      <p:pic>
        <p:nvPicPr>
          <p:cNvPr id="564" name="Google Shape;564;g2c7ea434958_1_61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65" name="Google Shape;565;g2c7ea434958_1_610"/>
          <p:cNvSpPr txBox="1"/>
          <p:nvPr>
            <p:ph idx="1" type="subTitle"/>
          </p:nvPr>
        </p:nvSpPr>
        <p:spPr>
          <a:xfrm>
            <a:off x="422226" y="3795136"/>
            <a:ext cx="56175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566" name="Google Shape;566;g2c7ea434958_1_610"/>
          <p:cNvSpPr txBox="1"/>
          <p:nvPr>
            <p:ph type="title"/>
          </p:nvPr>
        </p:nvSpPr>
        <p:spPr>
          <a:xfrm>
            <a:off x="422226" y="2732580"/>
            <a:ext cx="56175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567" name="Google Shape;567;g2c7ea434958_1_610"/>
          <p:cNvPicPr preferRelativeResize="0"/>
          <p:nvPr/>
        </p:nvPicPr>
        <p:blipFill rotWithShape="1">
          <a:blip r:embed="rId3">
            <a:alphaModFix/>
          </a:blip>
          <a:srcRect b="0" l="0" r="0" t="0"/>
          <a:stretch/>
        </p:blipFill>
        <p:spPr>
          <a:xfrm>
            <a:off x="542290" y="5755507"/>
            <a:ext cx="2794878" cy="546231"/>
          </a:xfrm>
          <a:prstGeom prst="rect">
            <a:avLst/>
          </a:prstGeom>
          <a:noFill/>
          <a:ln>
            <a:noFill/>
          </a:ln>
        </p:spPr>
      </p:pic>
      <p:pic>
        <p:nvPicPr>
          <p:cNvPr id="568" name="Google Shape;568;g2c7ea434958_1_610"/>
          <p:cNvPicPr preferRelativeResize="0"/>
          <p:nvPr/>
        </p:nvPicPr>
        <p:blipFill rotWithShape="1">
          <a:blip r:embed="rId4">
            <a:alphaModFix/>
          </a:blip>
          <a:srcRect b="0" l="0" r="0" t="0"/>
          <a:stretch/>
        </p:blipFill>
        <p:spPr>
          <a:xfrm>
            <a:off x="500194" y="707010"/>
            <a:ext cx="1970266" cy="81810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showMasterSp="0">
  <p:cSld name="Title Slide 8">
    <p:spTree>
      <p:nvGrpSpPr>
        <p:cNvPr id="569" name="Shape 569"/>
        <p:cNvGrpSpPr/>
        <p:nvPr/>
      </p:nvGrpSpPr>
      <p:grpSpPr>
        <a:xfrm>
          <a:off x="0" y="0"/>
          <a:ext cx="0" cy="0"/>
          <a:chOff x="0" y="0"/>
          <a:chExt cx="0" cy="0"/>
        </a:xfrm>
      </p:grpSpPr>
      <p:pic>
        <p:nvPicPr>
          <p:cNvPr id="570" name="Google Shape;570;g2c7ea434958_1_61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71" name="Google Shape;571;g2c7ea434958_1_616"/>
          <p:cNvSpPr txBox="1"/>
          <p:nvPr>
            <p:ph idx="1" type="subTitle"/>
          </p:nvPr>
        </p:nvSpPr>
        <p:spPr>
          <a:xfrm>
            <a:off x="422226" y="1445845"/>
            <a:ext cx="91440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accent1"/>
              </a:buClr>
              <a:buSzPts val="1600"/>
              <a:buNone/>
              <a:defRPr b="1" i="0" sz="1600" cap="none">
                <a:solidFill>
                  <a:schemeClr val="accent1"/>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572" name="Google Shape;572;g2c7ea434958_1_616"/>
          <p:cNvSpPr txBox="1"/>
          <p:nvPr>
            <p:ph type="title"/>
          </p:nvPr>
        </p:nvSpPr>
        <p:spPr>
          <a:xfrm>
            <a:off x="422226" y="383289"/>
            <a:ext cx="91440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573" name="Google Shape;573;g2c7ea434958_1_616"/>
          <p:cNvPicPr preferRelativeResize="0"/>
          <p:nvPr/>
        </p:nvPicPr>
        <p:blipFill rotWithShape="1">
          <a:blip r:embed="rId3">
            <a:alphaModFix/>
          </a:blip>
          <a:srcRect b="0" l="0" r="0" t="0"/>
          <a:stretch/>
        </p:blipFill>
        <p:spPr>
          <a:xfrm>
            <a:off x="10000802" y="5524745"/>
            <a:ext cx="1648907" cy="684669"/>
          </a:xfrm>
          <a:prstGeom prst="rect">
            <a:avLst/>
          </a:prstGeom>
          <a:noFill/>
          <a:ln>
            <a:noFill/>
          </a:ln>
        </p:spPr>
      </p:pic>
      <p:pic>
        <p:nvPicPr>
          <p:cNvPr id="574" name="Google Shape;574;g2c7ea434958_1_616"/>
          <p:cNvPicPr preferRelativeResize="0"/>
          <p:nvPr/>
        </p:nvPicPr>
        <p:blipFill rotWithShape="1">
          <a:blip r:embed="rId4">
            <a:alphaModFix/>
          </a:blip>
          <a:srcRect b="0" l="0" r="0" t="0"/>
          <a:stretch/>
        </p:blipFill>
        <p:spPr>
          <a:xfrm>
            <a:off x="542289" y="5666560"/>
            <a:ext cx="3252472" cy="633599"/>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showMasterSp="0">
  <p:cSld name="Title Slide 9">
    <p:spTree>
      <p:nvGrpSpPr>
        <p:cNvPr id="575" name="Shape 575"/>
        <p:cNvGrpSpPr/>
        <p:nvPr/>
      </p:nvGrpSpPr>
      <p:grpSpPr>
        <a:xfrm>
          <a:off x="0" y="0"/>
          <a:ext cx="0" cy="0"/>
          <a:chOff x="0" y="0"/>
          <a:chExt cx="0" cy="0"/>
        </a:xfrm>
      </p:grpSpPr>
      <p:pic>
        <p:nvPicPr>
          <p:cNvPr id="576" name="Google Shape;576;g2c7ea434958_1_622"/>
          <p:cNvPicPr preferRelativeResize="0"/>
          <p:nvPr/>
        </p:nvPicPr>
        <p:blipFill rotWithShape="1">
          <a:blip r:embed="rId2">
            <a:alphaModFix/>
          </a:blip>
          <a:srcRect b="0" l="408" r="0" t="0"/>
          <a:stretch/>
        </p:blipFill>
        <p:spPr>
          <a:xfrm>
            <a:off x="0" y="0"/>
            <a:ext cx="12192001" cy="6858000"/>
          </a:xfrm>
          <a:prstGeom prst="rect">
            <a:avLst/>
          </a:prstGeom>
          <a:noFill/>
          <a:ln>
            <a:noFill/>
          </a:ln>
        </p:spPr>
      </p:pic>
      <p:sp>
        <p:nvSpPr>
          <p:cNvPr id="577" name="Google Shape;577;g2c7ea434958_1_622"/>
          <p:cNvSpPr txBox="1"/>
          <p:nvPr>
            <p:ph idx="1" type="subTitle"/>
          </p:nvPr>
        </p:nvSpPr>
        <p:spPr>
          <a:xfrm>
            <a:off x="422226" y="1445845"/>
            <a:ext cx="91440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accent1"/>
              </a:buClr>
              <a:buSzPts val="1600"/>
              <a:buNone/>
              <a:defRPr b="1" i="0" sz="1600" cap="none">
                <a:solidFill>
                  <a:schemeClr val="accent1"/>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578" name="Google Shape;578;g2c7ea434958_1_622"/>
          <p:cNvSpPr txBox="1"/>
          <p:nvPr>
            <p:ph type="title"/>
          </p:nvPr>
        </p:nvSpPr>
        <p:spPr>
          <a:xfrm>
            <a:off x="422226" y="383289"/>
            <a:ext cx="91440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79" name="Google Shape;579;g2c7ea434958_1_622"/>
          <p:cNvSpPr/>
          <p:nvPr/>
        </p:nvSpPr>
        <p:spPr>
          <a:xfrm flipH="1" rot="5400000">
            <a:off x="4318199" y="-1015800"/>
            <a:ext cx="3532800" cy="12214800"/>
          </a:xfrm>
          <a:prstGeom prst="rect">
            <a:avLst/>
          </a:prstGeom>
          <a:gradFill>
            <a:gsLst>
              <a:gs pos="0">
                <a:srgbClr val="FFFFFF">
                  <a:alpha val="83529"/>
                </a:srgbClr>
              </a:gs>
              <a:gs pos="30000">
                <a:srgbClr val="FFFFFF">
                  <a:alpha val="73725"/>
                </a:srgbClr>
              </a:gs>
              <a:gs pos="52999">
                <a:srgbClr val="FFFFFF">
                  <a:alpha val="53725"/>
                </a:srgbClr>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80" name="Google Shape;580;g2c7ea434958_1_622"/>
          <p:cNvPicPr preferRelativeResize="0"/>
          <p:nvPr/>
        </p:nvPicPr>
        <p:blipFill rotWithShape="1">
          <a:blip r:embed="rId3">
            <a:alphaModFix/>
          </a:blip>
          <a:srcRect b="0" l="0" r="0" t="0"/>
          <a:stretch/>
        </p:blipFill>
        <p:spPr>
          <a:xfrm>
            <a:off x="542290" y="5666560"/>
            <a:ext cx="3241916" cy="633600"/>
          </a:xfrm>
          <a:prstGeom prst="rect">
            <a:avLst/>
          </a:prstGeom>
          <a:noFill/>
          <a:ln>
            <a:noFill/>
          </a:ln>
        </p:spPr>
      </p:pic>
      <p:pic>
        <p:nvPicPr>
          <p:cNvPr id="581" name="Google Shape;581;g2c7ea434958_1_622"/>
          <p:cNvPicPr preferRelativeResize="0"/>
          <p:nvPr/>
        </p:nvPicPr>
        <p:blipFill rotWithShape="1">
          <a:blip r:embed="rId4">
            <a:alphaModFix/>
          </a:blip>
          <a:srcRect b="0" l="0" r="0" t="0"/>
          <a:stretch/>
        </p:blipFill>
        <p:spPr>
          <a:xfrm>
            <a:off x="10000802" y="5524745"/>
            <a:ext cx="1648907" cy="684669"/>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a" showMasterSp="0">
  <p:cSld name="Title Slide 10a">
    <p:spTree>
      <p:nvGrpSpPr>
        <p:cNvPr id="582" name="Shape 582"/>
        <p:cNvGrpSpPr/>
        <p:nvPr/>
      </p:nvGrpSpPr>
      <p:grpSpPr>
        <a:xfrm>
          <a:off x="0" y="0"/>
          <a:ext cx="0" cy="0"/>
          <a:chOff x="0" y="0"/>
          <a:chExt cx="0" cy="0"/>
        </a:xfrm>
      </p:grpSpPr>
      <p:pic>
        <p:nvPicPr>
          <p:cNvPr id="583" name="Google Shape;583;g2c7ea434958_1_62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84" name="Google Shape;584;g2c7ea434958_1_629"/>
          <p:cNvSpPr txBox="1"/>
          <p:nvPr>
            <p:ph idx="1" type="subTitle"/>
          </p:nvPr>
        </p:nvSpPr>
        <p:spPr>
          <a:xfrm>
            <a:off x="422226" y="3795136"/>
            <a:ext cx="56211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585" name="Google Shape;585;g2c7ea434958_1_629"/>
          <p:cNvSpPr txBox="1"/>
          <p:nvPr>
            <p:ph type="title"/>
          </p:nvPr>
        </p:nvSpPr>
        <p:spPr>
          <a:xfrm>
            <a:off x="422226" y="2732580"/>
            <a:ext cx="56211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586" name="Google Shape;586;g2c7ea434958_1_629"/>
          <p:cNvPicPr preferRelativeResize="0"/>
          <p:nvPr/>
        </p:nvPicPr>
        <p:blipFill rotWithShape="1">
          <a:blip r:embed="rId3">
            <a:alphaModFix/>
          </a:blip>
          <a:srcRect b="0" l="0" r="0" t="0"/>
          <a:stretch/>
        </p:blipFill>
        <p:spPr>
          <a:xfrm>
            <a:off x="542290" y="5755507"/>
            <a:ext cx="2794878" cy="546231"/>
          </a:xfrm>
          <a:prstGeom prst="rect">
            <a:avLst/>
          </a:prstGeom>
          <a:noFill/>
          <a:ln>
            <a:noFill/>
          </a:ln>
        </p:spPr>
      </p:pic>
      <p:pic>
        <p:nvPicPr>
          <p:cNvPr id="587" name="Google Shape;587;g2c7ea434958_1_629"/>
          <p:cNvPicPr preferRelativeResize="0"/>
          <p:nvPr/>
        </p:nvPicPr>
        <p:blipFill rotWithShape="1">
          <a:blip r:embed="rId4">
            <a:alphaModFix/>
          </a:blip>
          <a:srcRect b="0" l="0" r="0" t="0"/>
          <a:stretch/>
        </p:blipFill>
        <p:spPr>
          <a:xfrm>
            <a:off x="500194" y="707010"/>
            <a:ext cx="1970266" cy="81810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8" name="Shape 58"/>
        <p:cNvGrpSpPr/>
        <p:nvPr/>
      </p:nvGrpSpPr>
      <p:grpSpPr>
        <a:xfrm>
          <a:off x="0" y="0"/>
          <a:ext cx="0" cy="0"/>
          <a:chOff x="0" y="0"/>
          <a:chExt cx="0" cy="0"/>
        </a:xfrm>
      </p:grpSpPr>
      <p:sp>
        <p:nvSpPr>
          <p:cNvPr id="59" name="Google Shape;59;p90"/>
          <p:cNvSpPr txBox="1"/>
          <p:nvPr>
            <p:ph idx="1" type="body"/>
          </p:nvPr>
        </p:nvSpPr>
        <p:spPr>
          <a:xfrm>
            <a:off x="422224" y="1452286"/>
            <a:ext cx="4647692" cy="42512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Clr>
                <a:schemeClr val="dk2"/>
              </a:buClr>
              <a:buSzPts val="1800"/>
              <a:buChar char="•"/>
              <a:defRPr/>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90"/>
          <p:cNvSpPr txBox="1"/>
          <p:nvPr>
            <p:ph idx="2" type="body"/>
          </p:nvPr>
        </p:nvSpPr>
        <p:spPr>
          <a:xfrm>
            <a:off x="5284779" y="1452286"/>
            <a:ext cx="4647692" cy="42512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Clr>
                <a:schemeClr val="dk2"/>
              </a:buClr>
              <a:buSzPts val="1800"/>
              <a:buChar char="•"/>
              <a:defRPr/>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90"/>
          <p:cNvSpPr txBox="1"/>
          <p:nvPr>
            <p:ph idx="10" type="dt"/>
          </p:nvPr>
        </p:nvSpPr>
        <p:spPr>
          <a:xfrm>
            <a:off x="3655964" y="6319026"/>
            <a:ext cx="124874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90"/>
          <p:cNvSpPr txBox="1"/>
          <p:nvPr>
            <p:ph idx="11" type="ftr"/>
          </p:nvPr>
        </p:nvSpPr>
        <p:spPr>
          <a:xfrm>
            <a:off x="5329369" y="6319026"/>
            <a:ext cx="4603102"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0"/>
          <p:cNvSpPr txBox="1"/>
          <p:nvPr>
            <p:ph idx="12" type="sldNum"/>
          </p:nvPr>
        </p:nvSpPr>
        <p:spPr>
          <a:xfrm>
            <a:off x="11560627" y="6319026"/>
            <a:ext cx="43698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64" name="Google Shape;64;p90"/>
          <p:cNvSpPr txBox="1"/>
          <p:nvPr>
            <p:ph type="title"/>
          </p:nvPr>
        </p:nvSpPr>
        <p:spPr>
          <a:xfrm>
            <a:off x="422226" y="305135"/>
            <a:ext cx="9510245"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b" showMasterSp="0">
  <p:cSld name="Title Slide 10b">
    <p:spTree>
      <p:nvGrpSpPr>
        <p:cNvPr id="588" name="Shape 588"/>
        <p:cNvGrpSpPr/>
        <p:nvPr/>
      </p:nvGrpSpPr>
      <p:grpSpPr>
        <a:xfrm>
          <a:off x="0" y="0"/>
          <a:ext cx="0" cy="0"/>
          <a:chOff x="0" y="0"/>
          <a:chExt cx="0" cy="0"/>
        </a:xfrm>
      </p:grpSpPr>
      <p:pic>
        <p:nvPicPr>
          <p:cNvPr id="589" name="Google Shape;589;g2c7ea434958_1_635"/>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590" name="Google Shape;590;g2c7ea434958_1_635"/>
          <p:cNvPicPr preferRelativeResize="0"/>
          <p:nvPr/>
        </p:nvPicPr>
        <p:blipFill rotWithShape="1">
          <a:blip r:embed="rId3">
            <a:alphaModFix/>
          </a:blip>
          <a:srcRect b="0" l="0" r="0" t="0"/>
          <a:stretch/>
        </p:blipFill>
        <p:spPr>
          <a:xfrm>
            <a:off x="500194" y="5692896"/>
            <a:ext cx="1601321" cy="664910"/>
          </a:xfrm>
          <a:prstGeom prst="rect">
            <a:avLst/>
          </a:prstGeom>
          <a:noFill/>
          <a:ln>
            <a:noFill/>
          </a:ln>
        </p:spPr>
      </p:pic>
      <p:pic>
        <p:nvPicPr>
          <p:cNvPr id="591" name="Google Shape;591;g2c7ea434958_1_635"/>
          <p:cNvPicPr preferRelativeResize="0"/>
          <p:nvPr/>
        </p:nvPicPr>
        <p:blipFill rotWithShape="1">
          <a:blip r:embed="rId4">
            <a:alphaModFix/>
          </a:blip>
          <a:srcRect b="0" l="0" r="0" t="0"/>
          <a:stretch/>
        </p:blipFill>
        <p:spPr>
          <a:xfrm>
            <a:off x="542291" y="567884"/>
            <a:ext cx="3332560" cy="651316"/>
          </a:xfrm>
          <a:prstGeom prst="rect">
            <a:avLst/>
          </a:prstGeom>
          <a:noFill/>
          <a:ln>
            <a:noFill/>
          </a:ln>
        </p:spPr>
      </p:pic>
      <p:sp>
        <p:nvSpPr>
          <p:cNvPr id="592" name="Google Shape;592;g2c7ea434958_1_635"/>
          <p:cNvSpPr txBox="1"/>
          <p:nvPr>
            <p:ph idx="1" type="subTitle"/>
          </p:nvPr>
        </p:nvSpPr>
        <p:spPr>
          <a:xfrm>
            <a:off x="422226" y="3620256"/>
            <a:ext cx="56211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593" name="Google Shape;593;g2c7ea434958_1_635"/>
          <p:cNvSpPr txBox="1"/>
          <p:nvPr>
            <p:ph type="title"/>
          </p:nvPr>
        </p:nvSpPr>
        <p:spPr>
          <a:xfrm>
            <a:off x="422226" y="2557700"/>
            <a:ext cx="56211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a" showMasterSp="0">
  <p:cSld name="Title Slide 11a">
    <p:spTree>
      <p:nvGrpSpPr>
        <p:cNvPr id="594" name="Shape 594"/>
        <p:cNvGrpSpPr/>
        <p:nvPr/>
      </p:nvGrpSpPr>
      <p:grpSpPr>
        <a:xfrm>
          <a:off x="0" y="0"/>
          <a:ext cx="0" cy="0"/>
          <a:chOff x="0" y="0"/>
          <a:chExt cx="0" cy="0"/>
        </a:xfrm>
      </p:grpSpPr>
      <p:sp>
        <p:nvSpPr>
          <p:cNvPr id="595" name="Google Shape;595;g2c7ea434958_1_64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6" name="Google Shape;596;g2c7ea434958_1_641"/>
          <p:cNvSpPr txBox="1"/>
          <p:nvPr>
            <p:ph idx="1" type="subTitle"/>
          </p:nvPr>
        </p:nvSpPr>
        <p:spPr>
          <a:xfrm>
            <a:off x="422226" y="3795136"/>
            <a:ext cx="52032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lt1"/>
              </a:buClr>
              <a:buSzPts val="1600"/>
              <a:buNone/>
              <a:defRPr b="1" i="0" sz="1600" cap="none">
                <a:solidFill>
                  <a:schemeClr val="lt1"/>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597" name="Google Shape;597;g2c7ea434958_1_641"/>
          <p:cNvSpPr txBox="1"/>
          <p:nvPr>
            <p:ph type="title"/>
          </p:nvPr>
        </p:nvSpPr>
        <p:spPr>
          <a:xfrm>
            <a:off x="422226" y="2728671"/>
            <a:ext cx="52032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1"/>
              </a:buClr>
              <a:buSzPts val="3200"/>
              <a:buFont typeface="Arial"/>
              <a:buNone/>
              <a:defRPr b="1" i="0" cap="non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598" name="Google Shape;598;g2c7ea434958_1_641"/>
          <p:cNvPicPr preferRelativeResize="0"/>
          <p:nvPr/>
        </p:nvPicPr>
        <p:blipFill rotWithShape="1">
          <a:blip r:embed="rId2">
            <a:alphaModFix/>
          </a:blip>
          <a:srcRect b="0" l="0" r="0" t="0"/>
          <a:stretch/>
        </p:blipFill>
        <p:spPr>
          <a:xfrm>
            <a:off x="6321287" y="2557205"/>
            <a:ext cx="5711686" cy="3964994"/>
          </a:xfrm>
          <a:prstGeom prst="rect">
            <a:avLst/>
          </a:prstGeom>
          <a:noFill/>
          <a:ln>
            <a:noFill/>
          </a:ln>
        </p:spPr>
      </p:pic>
      <p:pic>
        <p:nvPicPr>
          <p:cNvPr id="599" name="Google Shape;599;g2c7ea434958_1_641"/>
          <p:cNvPicPr preferRelativeResize="0"/>
          <p:nvPr/>
        </p:nvPicPr>
        <p:blipFill rotWithShape="1">
          <a:blip r:embed="rId3">
            <a:alphaModFix/>
          </a:blip>
          <a:srcRect b="0" l="0" r="0" t="0"/>
          <a:stretch/>
        </p:blipFill>
        <p:spPr>
          <a:xfrm>
            <a:off x="542290" y="5755507"/>
            <a:ext cx="2794880" cy="544457"/>
          </a:xfrm>
          <a:prstGeom prst="rect">
            <a:avLst/>
          </a:prstGeom>
          <a:noFill/>
          <a:ln>
            <a:noFill/>
          </a:ln>
        </p:spPr>
      </p:pic>
      <p:pic>
        <p:nvPicPr>
          <p:cNvPr id="600" name="Google Shape;600;g2c7ea434958_1_641"/>
          <p:cNvPicPr preferRelativeResize="0"/>
          <p:nvPr/>
        </p:nvPicPr>
        <p:blipFill rotWithShape="1">
          <a:blip r:embed="rId4">
            <a:alphaModFix/>
          </a:blip>
          <a:srcRect b="0" l="0" r="0" t="0"/>
          <a:stretch/>
        </p:blipFill>
        <p:spPr>
          <a:xfrm>
            <a:off x="500194" y="707010"/>
            <a:ext cx="1825564" cy="75802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b" showMasterSp="0">
  <p:cSld name="Title Slide 11b">
    <p:spTree>
      <p:nvGrpSpPr>
        <p:cNvPr id="601" name="Shape 601"/>
        <p:cNvGrpSpPr/>
        <p:nvPr/>
      </p:nvGrpSpPr>
      <p:grpSpPr>
        <a:xfrm>
          <a:off x="0" y="0"/>
          <a:ext cx="0" cy="0"/>
          <a:chOff x="0" y="0"/>
          <a:chExt cx="0" cy="0"/>
        </a:xfrm>
      </p:grpSpPr>
      <p:sp>
        <p:nvSpPr>
          <p:cNvPr id="602" name="Google Shape;602;g2c7ea434958_1_648"/>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603" name="Google Shape;603;g2c7ea434958_1_648"/>
          <p:cNvPicPr preferRelativeResize="0"/>
          <p:nvPr/>
        </p:nvPicPr>
        <p:blipFill rotWithShape="1">
          <a:blip r:embed="rId2">
            <a:alphaModFix/>
          </a:blip>
          <a:srcRect b="0" l="0" r="0" t="0"/>
          <a:stretch/>
        </p:blipFill>
        <p:spPr>
          <a:xfrm>
            <a:off x="6321287" y="2557205"/>
            <a:ext cx="5711686" cy="3964994"/>
          </a:xfrm>
          <a:prstGeom prst="rect">
            <a:avLst/>
          </a:prstGeom>
          <a:noFill/>
          <a:ln>
            <a:noFill/>
          </a:ln>
        </p:spPr>
      </p:pic>
      <p:sp>
        <p:nvSpPr>
          <p:cNvPr id="604" name="Google Shape;604;g2c7ea434958_1_648"/>
          <p:cNvSpPr txBox="1"/>
          <p:nvPr>
            <p:ph idx="1" type="subTitle"/>
          </p:nvPr>
        </p:nvSpPr>
        <p:spPr>
          <a:xfrm>
            <a:off x="422226" y="3620256"/>
            <a:ext cx="56211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lt1"/>
              </a:buClr>
              <a:buSzPts val="1600"/>
              <a:buNone/>
              <a:defRPr b="1" i="0" sz="1600" cap="none">
                <a:solidFill>
                  <a:schemeClr val="lt1"/>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605" name="Google Shape;605;g2c7ea434958_1_648"/>
          <p:cNvSpPr txBox="1"/>
          <p:nvPr>
            <p:ph type="title"/>
          </p:nvPr>
        </p:nvSpPr>
        <p:spPr>
          <a:xfrm>
            <a:off x="422226" y="2557700"/>
            <a:ext cx="56211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1"/>
              </a:buClr>
              <a:buSzPts val="3200"/>
              <a:buFont typeface="Arial"/>
              <a:buNone/>
              <a:defRPr b="1">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606" name="Google Shape;606;g2c7ea434958_1_648"/>
          <p:cNvPicPr preferRelativeResize="0"/>
          <p:nvPr/>
        </p:nvPicPr>
        <p:blipFill rotWithShape="1">
          <a:blip r:embed="rId3">
            <a:alphaModFix/>
          </a:blip>
          <a:srcRect b="0" l="0" r="0" t="0"/>
          <a:stretch/>
        </p:blipFill>
        <p:spPr>
          <a:xfrm>
            <a:off x="542291" y="570000"/>
            <a:ext cx="3332561" cy="649200"/>
          </a:xfrm>
          <a:prstGeom prst="rect">
            <a:avLst/>
          </a:prstGeom>
          <a:noFill/>
          <a:ln>
            <a:noFill/>
          </a:ln>
        </p:spPr>
      </p:pic>
      <p:pic>
        <p:nvPicPr>
          <p:cNvPr id="607" name="Google Shape;607;g2c7ea434958_1_648"/>
          <p:cNvPicPr preferRelativeResize="0"/>
          <p:nvPr/>
        </p:nvPicPr>
        <p:blipFill rotWithShape="1">
          <a:blip r:embed="rId4">
            <a:alphaModFix/>
          </a:blip>
          <a:srcRect b="0" l="0" r="0" t="0"/>
          <a:stretch/>
        </p:blipFill>
        <p:spPr>
          <a:xfrm>
            <a:off x="500194" y="5692896"/>
            <a:ext cx="1601321" cy="66491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a" showMasterSp="0">
  <p:cSld name="Title Slide 12a">
    <p:spTree>
      <p:nvGrpSpPr>
        <p:cNvPr id="608" name="Shape 608"/>
        <p:cNvGrpSpPr/>
        <p:nvPr/>
      </p:nvGrpSpPr>
      <p:grpSpPr>
        <a:xfrm>
          <a:off x="0" y="0"/>
          <a:ext cx="0" cy="0"/>
          <a:chOff x="0" y="0"/>
          <a:chExt cx="0" cy="0"/>
        </a:xfrm>
      </p:grpSpPr>
      <p:pic>
        <p:nvPicPr>
          <p:cNvPr id="609" name="Google Shape;609;g2c7ea434958_1_65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10" name="Google Shape;610;g2c7ea434958_1_655"/>
          <p:cNvSpPr txBox="1"/>
          <p:nvPr>
            <p:ph idx="1" type="subTitle"/>
          </p:nvPr>
        </p:nvSpPr>
        <p:spPr>
          <a:xfrm>
            <a:off x="422226" y="3795136"/>
            <a:ext cx="56211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611" name="Google Shape;611;g2c7ea434958_1_655"/>
          <p:cNvSpPr txBox="1"/>
          <p:nvPr>
            <p:ph type="title"/>
          </p:nvPr>
        </p:nvSpPr>
        <p:spPr>
          <a:xfrm>
            <a:off x="422226" y="2732580"/>
            <a:ext cx="56211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612" name="Google Shape;612;g2c7ea434958_1_655"/>
          <p:cNvPicPr preferRelativeResize="0"/>
          <p:nvPr/>
        </p:nvPicPr>
        <p:blipFill rotWithShape="1">
          <a:blip r:embed="rId3">
            <a:alphaModFix/>
          </a:blip>
          <a:srcRect b="0" l="0" r="0" t="0"/>
          <a:stretch/>
        </p:blipFill>
        <p:spPr>
          <a:xfrm>
            <a:off x="542290" y="5755507"/>
            <a:ext cx="2794878" cy="546231"/>
          </a:xfrm>
          <a:prstGeom prst="rect">
            <a:avLst/>
          </a:prstGeom>
          <a:noFill/>
          <a:ln>
            <a:noFill/>
          </a:ln>
        </p:spPr>
      </p:pic>
      <p:pic>
        <p:nvPicPr>
          <p:cNvPr id="613" name="Google Shape;613;g2c7ea434958_1_655"/>
          <p:cNvPicPr preferRelativeResize="0"/>
          <p:nvPr/>
        </p:nvPicPr>
        <p:blipFill rotWithShape="1">
          <a:blip r:embed="rId4">
            <a:alphaModFix/>
          </a:blip>
          <a:srcRect b="0" l="0" r="0" t="0"/>
          <a:stretch/>
        </p:blipFill>
        <p:spPr>
          <a:xfrm>
            <a:off x="500194" y="707010"/>
            <a:ext cx="1970266" cy="818104"/>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b" showMasterSp="0">
  <p:cSld name="Title Slide 12b">
    <p:spTree>
      <p:nvGrpSpPr>
        <p:cNvPr id="614" name="Shape 614"/>
        <p:cNvGrpSpPr/>
        <p:nvPr/>
      </p:nvGrpSpPr>
      <p:grpSpPr>
        <a:xfrm>
          <a:off x="0" y="0"/>
          <a:ext cx="0" cy="0"/>
          <a:chOff x="0" y="0"/>
          <a:chExt cx="0" cy="0"/>
        </a:xfrm>
      </p:grpSpPr>
      <p:pic>
        <p:nvPicPr>
          <p:cNvPr id="615" name="Google Shape;615;g2c7ea434958_1_661"/>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616" name="Google Shape;616;g2c7ea434958_1_661"/>
          <p:cNvPicPr preferRelativeResize="0"/>
          <p:nvPr/>
        </p:nvPicPr>
        <p:blipFill rotWithShape="1">
          <a:blip r:embed="rId3">
            <a:alphaModFix/>
          </a:blip>
          <a:srcRect b="0" l="0" r="0" t="0"/>
          <a:stretch/>
        </p:blipFill>
        <p:spPr>
          <a:xfrm>
            <a:off x="500194" y="5692896"/>
            <a:ext cx="1601321" cy="664910"/>
          </a:xfrm>
          <a:prstGeom prst="rect">
            <a:avLst/>
          </a:prstGeom>
          <a:noFill/>
          <a:ln>
            <a:noFill/>
          </a:ln>
        </p:spPr>
      </p:pic>
      <p:pic>
        <p:nvPicPr>
          <p:cNvPr id="617" name="Google Shape;617;g2c7ea434958_1_661"/>
          <p:cNvPicPr preferRelativeResize="0"/>
          <p:nvPr/>
        </p:nvPicPr>
        <p:blipFill rotWithShape="1">
          <a:blip r:embed="rId4">
            <a:alphaModFix/>
          </a:blip>
          <a:srcRect b="0" l="0" r="0" t="0"/>
          <a:stretch/>
        </p:blipFill>
        <p:spPr>
          <a:xfrm>
            <a:off x="542291" y="567884"/>
            <a:ext cx="3332560" cy="651316"/>
          </a:xfrm>
          <a:prstGeom prst="rect">
            <a:avLst/>
          </a:prstGeom>
          <a:noFill/>
          <a:ln>
            <a:noFill/>
          </a:ln>
        </p:spPr>
      </p:pic>
      <p:sp>
        <p:nvSpPr>
          <p:cNvPr id="618" name="Google Shape;618;g2c7ea434958_1_661"/>
          <p:cNvSpPr txBox="1"/>
          <p:nvPr>
            <p:ph idx="1" type="subTitle"/>
          </p:nvPr>
        </p:nvSpPr>
        <p:spPr>
          <a:xfrm>
            <a:off x="422226" y="3620256"/>
            <a:ext cx="56211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619" name="Google Shape;619;g2c7ea434958_1_661"/>
          <p:cNvSpPr txBox="1"/>
          <p:nvPr>
            <p:ph type="title"/>
          </p:nvPr>
        </p:nvSpPr>
        <p:spPr>
          <a:xfrm>
            <a:off x="422226" y="2557700"/>
            <a:ext cx="56211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a" showMasterSp="0">
  <p:cSld name="Title Slide 13a">
    <p:spTree>
      <p:nvGrpSpPr>
        <p:cNvPr id="620" name="Shape 620"/>
        <p:cNvGrpSpPr/>
        <p:nvPr/>
      </p:nvGrpSpPr>
      <p:grpSpPr>
        <a:xfrm>
          <a:off x="0" y="0"/>
          <a:ext cx="0" cy="0"/>
          <a:chOff x="0" y="0"/>
          <a:chExt cx="0" cy="0"/>
        </a:xfrm>
      </p:grpSpPr>
      <p:pic>
        <p:nvPicPr>
          <p:cNvPr id="621" name="Google Shape;621;g2c7ea434958_1_66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22" name="Google Shape;622;g2c7ea434958_1_667"/>
          <p:cNvSpPr txBox="1"/>
          <p:nvPr>
            <p:ph idx="1" type="subTitle"/>
          </p:nvPr>
        </p:nvSpPr>
        <p:spPr>
          <a:xfrm>
            <a:off x="422226" y="3795136"/>
            <a:ext cx="56211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623" name="Google Shape;623;g2c7ea434958_1_667"/>
          <p:cNvSpPr txBox="1"/>
          <p:nvPr>
            <p:ph type="title"/>
          </p:nvPr>
        </p:nvSpPr>
        <p:spPr>
          <a:xfrm>
            <a:off x="422226" y="2732580"/>
            <a:ext cx="56211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624" name="Google Shape;624;g2c7ea434958_1_667"/>
          <p:cNvPicPr preferRelativeResize="0"/>
          <p:nvPr/>
        </p:nvPicPr>
        <p:blipFill rotWithShape="1">
          <a:blip r:embed="rId3">
            <a:alphaModFix/>
          </a:blip>
          <a:srcRect b="0" l="0" r="0" t="0"/>
          <a:stretch/>
        </p:blipFill>
        <p:spPr>
          <a:xfrm>
            <a:off x="542290" y="5755507"/>
            <a:ext cx="2794878" cy="546231"/>
          </a:xfrm>
          <a:prstGeom prst="rect">
            <a:avLst/>
          </a:prstGeom>
          <a:noFill/>
          <a:ln>
            <a:noFill/>
          </a:ln>
        </p:spPr>
      </p:pic>
      <p:pic>
        <p:nvPicPr>
          <p:cNvPr id="625" name="Google Shape;625;g2c7ea434958_1_667"/>
          <p:cNvPicPr preferRelativeResize="0"/>
          <p:nvPr/>
        </p:nvPicPr>
        <p:blipFill rotWithShape="1">
          <a:blip r:embed="rId4">
            <a:alphaModFix/>
          </a:blip>
          <a:srcRect b="0" l="0" r="0" t="0"/>
          <a:stretch/>
        </p:blipFill>
        <p:spPr>
          <a:xfrm>
            <a:off x="500194" y="707010"/>
            <a:ext cx="1970266" cy="81810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b" showMasterSp="0">
  <p:cSld name="Title Slide 13b">
    <p:spTree>
      <p:nvGrpSpPr>
        <p:cNvPr id="626" name="Shape 626"/>
        <p:cNvGrpSpPr/>
        <p:nvPr/>
      </p:nvGrpSpPr>
      <p:grpSpPr>
        <a:xfrm>
          <a:off x="0" y="0"/>
          <a:ext cx="0" cy="0"/>
          <a:chOff x="0" y="0"/>
          <a:chExt cx="0" cy="0"/>
        </a:xfrm>
      </p:grpSpPr>
      <p:pic>
        <p:nvPicPr>
          <p:cNvPr id="627" name="Google Shape;627;g2c7ea434958_1_673"/>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628" name="Google Shape;628;g2c7ea434958_1_673"/>
          <p:cNvPicPr preferRelativeResize="0"/>
          <p:nvPr/>
        </p:nvPicPr>
        <p:blipFill rotWithShape="1">
          <a:blip r:embed="rId3">
            <a:alphaModFix/>
          </a:blip>
          <a:srcRect b="0" l="0" r="0" t="0"/>
          <a:stretch/>
        </p:blipFill>
        <p:spPr>
          <a:xfrm>
            <a:off x="500194" y="5692896"/>
            <a:ext cx="1601321" cy="664910"/>
          </a:xfrm>
          <a:prstGeom prst="rect">
            <a:avLst/>
          </a:prstGeom>
          <a:noFill/>
          <a:ln>
            <a:noFill/>
          </a:ln>
        </p:spPr>
      </p:pic>
      <p:pic>
        <p:nvPicPr>
          <p:cNvPr id="629" name="Google Shape;629;g2c7ea434958_1_673"/>
          <p:cNvPicPr preferRelativeResize="0"/>
          <p:nvPr/>
        </p:nvPicPr>
        <p:blipFill rotWithShape="1">
          <a:blip r:embed="rId4">
            <a:alphaModFix/>
          </a:blip>
          <a:srcRect b="0" l="0" r="0" t="0"/>
          <a:stretch/>
        </p:blipFill>
        <p:spPr>
          <a:xfrm>
            <a:off x="542291" y="567884"/>
            <a:ext cx="3332560" cy="651316"/>
          </a:xfrm>
          <a:prstGeom prst="rect">
            <a:avLst/>
          </a:prstGeom>
          <a:noFill/>
          <a:ln>
            <a:noFill/>
          </a:ln>
        </p:spPr>
      </p:pic>
      <p:sp>
        <p:nvSpPr>
          <p:cNvPr id="630" name="Google Shape;630;g2c7ea434958_1_673"/>
          <p:cNvSpPr txBox="1"/>
          <p:nvPr>
            <p:ph idx="1" type="subTitle"/>
          </p:nvPr>
        </p:nvSpPr>
        <p:spPr>
          <a:xfrm>
            <a:off x="422226" y="3620256"/>
            <a:ext cx="56211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631" name="Google Shape;631;g2c7ea434958_1_673"/>
          <p:cNvSpPr txBox="1"/>
          <p:nvPr>
            <p:ph type="title"/>
          </p:nvPr>
        </p:nvSpPr>
        <p:spPr>
          <a:xfrm>
            <a:off x="422226" y="2557700"/>
            <a:ext cx="56211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4" showMasterSp="0">
  <p:cSld name="Title Slide 14">
    <p:spTree>
      <p:nvGrpSpPr>
        <p:cNvPr id="632" name="Shape 632"/>
        <p:cNvGrpSpPr/>
        <p:nvPr/>
      </p:nvGrpSpPr>
      <p:grpSpPr>
        <a:xfrm>
          <a:off x="0" y="0"/>
          <a:ext cx="0" cy="0"/>
          <a:chOff x="0" y="0"/>
          <a:chExt cx="0" cy="0"/>
        </a:xfrm>
      </p:grpSpPr>
      <p:pic>
        <p:nvPicPr>
          <p:cNvPr id="633" name="Google Shape;633;g2c7ea434958_1_67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34" name="Google Shape;634;g2c7ea434958_1_679"/>
          <p:cNvSpPr txBox="1"/>
          <p:nvPr>
            <p:ph idx="1" type="subTitle"/>
          </p:nvPr>
        </p:nvSpPr>
        <p:spPr>
          <a:xfrm>
            <a:off x="422226" y="1445845"/>
            <a:ext cx="91440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accent1"/>
              </a:buClr>
              <a:buSzPts val="1600"/>
              <a:buNone/>
              <a:defRPr b="1" i="0" sz="1600" cap="none">
                <a:solidFill>
                  <a:schemeClr val="accent1"/>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635" name="Google Shape;635;g2c7ea434958_1_679"/>
          <p:cNvSpPr txBox="1"/>
          <p:nvPr>
            <p:ph type="title"/>
          </p:nvPr>
        </p:nvSpPr>
        <p:spPr>
          <a:xfrm>
            <a:off x="422226" y="383289"/>
            <a:ext cx="91440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636" name="Google Shape;636;g2c7ea434958_1_679"/>
          <p:cNvPicPr preferRelativeResize="0"/>
          <p:nvPr/>
        </p:nvPicPr>
        <p:blipFill rotWithShape="1">
          <a:blip r:embed="rId3">
            <a:alphaModFix/>
          </a:blip>
          <a:srcRect b="0" l="0" r="0" t="0"/>
          <a:stretch/>
        </p:blipFill>
        <p:spPr>
          <a:xfrm>
            <a:off x="542290" y="5666560"/>
            <a:ext cx="3241916" cy="633600"/>
          </a:xfrm>
          <a:prstGeom prst="rect">
            <a:avLst/>
          </a:prstGeom>
          <a:noFill/>
          <a:ln>
            <a:noFill/>
          </a:ln>
        </p:spPr>
      </p:pic>
      <p:pic>
        <p:nvPicPr>
          <p:cNvPr id="637" name="Google Shape;637;g2c7ea434958_1_679"/>
          <p:cNvPicPr preferRelativeResize="0"/>
          <p:nvPr/>
        </p:nvPicPr>
        <p:blipFill rotWithShape="1">
          <a:blip r:embed="rId4">
            <a:alphaModFix/>
          </a:blip>
          <a:srcRect b="0" l="0" r="0" t="0"/>
          <a:stretch/>
        </p:blipFill>
        <p:spPr>
          <a:xfrm>
            <a:off x="10000802" y="5524745"/>
            <a:ext cx="1648907" cy="684669"/>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5" showMasterSp="0">
  <p:cSld name="Title Slide 15">
    <p:spTree>
      <p:nvGrpSpPr>
        <p:cNvPr id="638" name="Shape 638"/>
        <p:cNvGrpSpPr/>
        <p:nvPr/>
      </p:nvGrpSpPr>
      <p:grpSpPr>
        <a:xfrm>
          <a:off x="0" y="0"/>
          <a:ext cx="0" cy="0"/>
          <a:chOff x="0" y="0"/>
          <a:chExt cx="0" cy="0"/>
        </a:xfrm>
      </p:grpSpPr>
      <p:pic>
        <p:nvPicPr>
          <p:cNvPr id="639" name="Google Shape;639;g2c7ea434958_1_68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40" name="Google Shape;640;g2c7ea434958_1_685"/>
          <p:cNvSpPr txBox="1"/>
          <p:nvPr>
            <p:ph idx="1" type="subTitle"/>
          </p:nvPr>
        </p:nvSpPr>
        <p:spPr>
          <a:xfrm>
            <a:off x="422226" y="1449754"/>
            <a:ext cx="91440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lt1"/>
              </a:buClr>
              <a:buSzPts val="1600"/>
              <a:buNone/>
              <a:defRPr b="1" i="0" sz="1600" cap="none">
                <a:solidFill>
                  <a:schemeClr val="lt1"/>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641" name="Google Shape;641;g2c7ea434958_1_685"/>
          <p:cNvSpPr txBox="1"/>
          <p:nvPr>
            <p:ph type="title"/>
          </p:nvPr>
        </p:nvSpPr>
        <p:spPr>
          <a:xfrm>
            <a:off x="422226" y="383289"/>
            <a:ext cx="64062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1"/>
              </a:buClr>
              <a:buSzPts val="3200"/>
              <a:buFont typeface="Arial"/>
              <a:buNone/>
              <a:defRPr b="1" i="0" cap="non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642" name="Google Shape;642;g2c7ea434958_1_685"/>
          <p:cNvPicPr preferRelativeResize="0"/>
          <p:nvPr/>
        </p:nvPicPr>
        <p:blipFill rotWithShape="1">
          <a:blip r:embed="rId3">
            <a:alphaModFix/>
          </a:blip>
          <a:srcRect b="0" l="0" r="0" t="0"/>
          <a:stretch/>
        </p:blipFill>
        <p:spPr>
          <a:xfrm>
            <a:off x="542289" y="5666560"/>
            <a:ext cx="3252472" cy="633599"/>
          </a:xfrm>
          <a:prstGeom prst="rect">
            <a:avLst/>
          </a:prstGeom>
          <a:noFill/>
          <a:ln>
            <a:noFill/>
          </a:ln>
        </p:spPr>
      </p:pic>
      <p:pic>
        <p:nvPicPr>
          <p:cNvPr id="643" name="Google Shape;643;g2c7ea434958_1_685"/>
          <p:cNvPicPr preferRelativeResize="0"/>
          <p:nvPr/>
        </p:nvPicPr>
        <p:blipFill rotWithShape="1">
          <a:blip r:embed="rId4">
            <a:alphaModFix/>
          </a:blip>
          <a:srcRect b="0" l="0" r="0" t="0"/>
          <a:stretch/>
        </p:blipFill>
        <p:spPr>
          <a:xfrm>
            <a:off x="10000802" y="5524746"/>
            <a:ext cx="1648907" cy="684668"/>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6a" showMasterSp="0">
  <p:cSld name="Title Slide 16a">
    <p:spTree>
      <p:nvGrpSpPr>
        <p:cNvPr id="644" name="Shape 644"/>
        <p:cNvGrpSpPr/>
        <p:nvPr/>
      </p:nvGrpSpPr>
      <p:grpSpPr>
        <a:xfrm>
          <a:off x="0" y="0"/>
          <a:ext cx="0" cy="0"/>
          <a:chOff x="0" y="0"/>
          <a:chExt cx="0" cy="0"/>
        </a:xfrm>
      </p:grpSpPr>
      <p:sp>
        <p:nvSpPr>
          <p:cNvPr id="645" name="Google Shape;645;g2c7ea434958_1_691"/>
          <p:cNvSpPr txBox="1"/>
          <p:nvPr>
            <p:ph idx="1" type="subTitle"/>
          </p:nvPr>
        </p:nvSpPr>
        <p:spPr>
          <a:xfrm>
            <a:off x="422226" y="3681862"/>
            <a:ext cx="91440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646" name="Google Shape;646;g2c7ea434958_1_691"/>
          <p:cNvSpPr txBox="1"/>
          <p:nvPr>
            <p:ph type="title"/>
          </p:nvPr>
        </p:nvSpPr>
        <p:spPr>
          <a:xfrm>
            <a:off x="422226" y="2619306"/>
            <a:ext cx="91440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647" name="Google Shape;647;g2c7ea434958_1_691"/>
          <p:cNvPicPr preferRelativeResize="0"/>
          <p:nvPr/>
        </p:nvPicPr>
        <p:blipFill rotWithShape="1">
          <a:blip r:embed="rId2">
            <a:alphaModFix/>
          </a:blip>
          <a:srcRect b="0" l="0" r="0" t="0"/>
          <a:stretch/>
        </p:blipFill>
        <p:spPr>
          <a:xfrm>
            <a:off x="500194" y="707010"/>
            <a:ext cx="2066448" cy="858042"/>
          </a:xfrm>
          <a:prstGeom prst="rect">
            <a:avLst/>
          </a:prstGeom>
          <a:noFill/>
          <a:ln>
            <a:noFill/>
          </a:ln>
        </p:spPr>
      </p:pic>
      <p:pic>
        <p:nvPicPr>
          <p:cNvPr id="648" name="Google Shape;648;g2c7ea434958_1_691"/>
          <p:cNvPicPr preferRelativeResize="0"/>
          <p:nvPr/>
        </p:nvPicPr>
        <p:blipFill rotWithShape="1">
          <a:blip r:embed="rId3">
            <a:alphaModFix/>
          </a:blip>
          <a:srcRect b="0" l="0" r="0" t="0"/>
          <a:stretch/>
        </p:blipFill>
        <p:spPr>
          <a:xfrm>
            <a:off x="542290" y="5755507"/>
            <a:ext cx="2794878" cy="54623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65" name="Shape 65"/>
        <p:cNvGrpSpPr/>
        <p:nvPr/>
      </p:nvGrpSpPr>
      <p:grpSpPr>
        <a:xfrm>
          <a:off x="0" y="0"/>
          <a:ext cx="0" cy="0"/>
          <a:chOff x="0" y="0"/>
          <a:chExt cx="0" cy="0"/>
        </a:xfrm>
      </p:grpSpPr>
      <p:sp>
        <p:nvSpPr>
          <p:cNvPr id="66" name="Google Shape;66;p91"/>
          <p:cNvSpPr txBox="1"/>
          <p:nvPr>
            <p:ph type="title"/>
          </p:nvPr>
        </p:nvSpPr>
        <p:spPr>
          <a:xfrm>
            <a:off x="422226" y="305135"/>
            <a:ext cx="9510245"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91"/>
          <p:cNvSpPr txBox="1"/>
          <p:nvPr>
            <p:ph idx="10" type="dt"/>
          </p:nvPr>
        </p:nvSpPr>
        <p:spPr>
          <a:xfrm>
            <a:off x="3655964" y="6319026"/>
            <a:ext cx="124874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91"/>
          <p:cNvSpPr txBox="1"/>
          <p:nvPr>
            <p:ph idx="11" type="ftr"/>
          </p:nvPr>
        </p:nvSpPr>
        <p:spPr>
          <a:xfrm>
            <a:off x="5329369" y="6319026"/>
            <a:ext cx="4603102"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91"/>
          <p:cNvSpPr txBox="1"/>
          <p:nvPr>
            <p:ph idx="12" type="sldNum"/>
          </p:nvPr>
        </p:nvSpPr>
        <p:spPr>
          <a:xfrm>
            <a:off x="11560627" y="6319026"/>
            <a:ext cx="43698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70" name="Google Shape;70;p91"/>
          <p:cNvSpPr txBox="1"/>
          <p:nvPr>
            <p:ph idx="1" type="body"/>
          </p:nvPr>
        </p:nvSpPr>
        <p:spPr>
          <a:xfrm>
            <a:off x="1822054" y="1439245"/>
            <a:ext cx="1382712" cy="254000"/>
          </a:xfrm>
          <a:prstGeom prst="rect">
            <a:avLst/>
          </a:prstGeom>
          <a:noFill/>
          <a:ln>
            <a:noFill/>
          </a:ln>
        </p:spPr>
        <p:txBody>
          <a:bodyPr anchorCtr="1" anchor="ctr" bIns="45700" lIns="90000" spcFirstLastPara="1" rIns="91425" wrap="square" tIns="45700">
            <a:noAutofit/>
          </a:bodyPr>
          <a:lstStyle>
            <a:lvl1pPr indent="-228600" lvl="0" marL="457200" algn="l">
              <a:lnSpc>
                <a:spcPct val="90000"/>
              </a:lnSpc>
              <a:spcBef>
                <a:spcPts val="1800"/>
              </a:spcBef>
              <a:spcAft>
                <a:spcPts val="0"/>
              </a:spcAft>
              <a:buClr>
                <a:schemeClr val="accent1"/>
              </a:buClr>
              <a:buSzPts val="1400"/>
              <a:buNone/>
              <a:defRPr sz="1400">
                <a:solidFill>
                  <a:schemeClr val="accent1"/>
                </a:solidFill>
              </a:defRPr>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91"/>
          <p:cNvSpPr txBox="1"/>
          <p:nvPr>
            <p:ph idx="2" type="body"/>
          </p:nvPr>
        </p:nvSpPr>
        <p:spPr>
          <a:xfrm>
            <a:off x="5368142" y="1439245"/>
            <a:ext cx="1382712" cy="254000"/>
          </a:xfrm>
          <a:prstGeom prst="rect">
            <a:avLst/>
          </a:prstGeom>
          <a:noFill/>
          <a:ln>
            <a:noFill/>
          </a:ln>
        </p:spPr>
        <p:txBody>
          <a:bodyPr anchorCtr="1" anchor="ctr" bIns="45700" lIns="90000" spcFirstLastPara="1" rIns="91425" wrap="square" tIns="45700">
            <a:noAutofit/>
          </a:bodyPr>
          <a:lstStyle>
            <a:lvl1pPr indent="-228600" lvl="0" marL="457200" algn="l">
              <a:lnSpc>
                <a:spcPct val="90000"/>
              </a:lnSpc>
              <a:spcBef>
                <a:spcPts val="1800"/>
              </a:spcBef>
              <a:spcAft>
                <a:spcPts val="0"/>
              </a:spcAft>
              <a:buClr>
                <a:schemeClr val="accent1"/>
              </a:buClr>
              <a:buSzPts val="1400"/>
              <a:buNone/>
              <a:defRPr sz="1400">
                <a:solidFill>
                  <a:schemeClr val="accent1"/>
                </a:solidFill>
              </a:defRPr>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91"/>
          <p:cNvSpPr txBox="1"/>
          <p:nvPr>
            <p:ph idx="3" type="body"/>
          </p:nvPr>
        </p:nvSpPr>
        <p:spPr>
          <a:xfrm>
            <a:off x="8969986" y="1439245"/>
            <a:ext cx="1382712" cy="254000"/>
          </a:xfrm>
          <a:prstGeom prst="rect">
            <a:avLst/>
          </a:prstGeom>
          <a:noFill/>
          <a:ln>
            <a:noFill/>
          </a:ln>
        </p:spPr>
        <p:txBody>
          <a:bodyPr anchorCtr="1" anchor="ctr" bIns="45700" lIns="90000" spcFirstLastPara="1" rIns="91425" wrap="square" tIns="45700">
            <a:noAutofit/>
          </a:bodyPr>
          <a:lstStyle>
            <a:lvl1pPr indent="-228600" lvl="0" marL="457200" algn="l">
              <a:lnSpc>
                <a:spcPct val="90000"/>
              </a:lnSpc>
              <a:spcBef>
                <a:spcPts val="1800"/>
              </a:spcBef>
              <a:spcAft>
                <a:spcPts val="0"/>
              </a:spcAft>
              <a:buClr>
                <a:schemeClr val="accent1"/>
              </a:buClr>
              <a:buSzPts val="1400"/>
              <a:buNone/>
              <a:defRPr sz="1400">
                <a:solidFill>
                  <a:schemeClr val="accent1"/>
                </a:solidFill>
              </a:defRPr>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73" name="Google Shape;73;p91"/>
          <p:cNvCxnSpPr/>
          <p:nvPr/>
        </p:nvCxnSpPr>
        <p:spPr>
          <a:xfrm>
            <a:off x="304435" y="1767840"/>
            <a:ext cx="4309200" cy="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74" name="Google Shape;74;p91"/>
          <p:cNvCxnSpPr/>
          <p:nvPr/>
        </p:nvCxnSpPr>
        <p:spPr>
          <a:xfrm>
            <a:off x="4682671" y="1767840"/>
            <a:ext cx="2765246" cy="5923"/>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75" name="Google Shape;75;p91"/>
          <p:cNvCxnSpPr/>
          <p:nvPr/>
        </p:nvCxnSpPr>
        <p:spPr>
          <a:xfrm>
            <a:off x="7518765" y="1767840"/>
            <a:ext cx="4309200" cy="5923"/>
          </a:xfrm>
          <a:prstGeom prst="straightConnector1">
            <a:avLst/>
          </a:prstGeom>
          <a:noFill/>
          <a:ln cap="flat" cmpd="sng" w="9525">
            <a:solidFill>
              <a:schemeClr val="accent1"/>
            </a:solidFill>
            <a:prstDash val="solid"/>
            <a:miter lim="800000"/>
            <a:headEnd len="med" w="med" type="triangle"/>
            <a:tailEnd len="med" w="med" type="triangle"/>
          </a:ln>
        </p:spPr>
      </p:cxnSp>
      <p:sp>
        <p:nvSpPr>
          <p:cNvPr id="76" name="Google Shape;76;p91"/>
          <p:cNvSpPr txBox="1"/>
          <p:nvPr>
            <p:ph idx="4" type="body"/>
          </p:nvPr>
        </p:nvSpPr>
        <p:spPr>
          <a:xfrm>
            <a:off x="325438" y="1960563"/>
            <a:ext cx="1382712" cy="2540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algn="l">
              <a:lnSpc>
                <a:spcPct val="90000"/>
              </a:lnSpc>
              <a:spcBef>
                <a:spcPts val="1800"/>
              </a:spcBef>
              <a:spcAft>
                <a:spcPts val="0"/>
              </a:spcAft>
              <a:buClr>
                <a:schemeClr val="dk2"/>
              </a:buClr>
              <a:buSzPts val="1000"/>
              <a:buNone/>
              <a:defRPr sz="1000"/>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91"/>
          <p:cNvSpPr txBox="1"/>
          <p:nvPr>
            <p:ph idx="5" type="body"/>
          </p:nvPr>
        </p:nvSpPr>
        <p:spPr>
          <a:xfrm>
            <a:off x="1765102" y="1960563"/>
            <a:ext cx="1382712" cy="2540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algn="l">
              <a:lnSpc>
                <a:spcPct val="90000"/>
              </a:lnSpc>
              <a:spcBef>
                <a:spcPts val="1800"/>
              </a:spcBef>
              <a:spcAft>
                <a:spcPts val="0"/>
              </a:spcAft>
              <a:buClr>
                <a:schemeClr val="dk2"/>
              </a:buClr>
              <a:buSzPts val="1000"/>
              <a:buNone/>
              <a:defRPr sz="1000"/>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91"/>
          <p:cNvSpPr txBox="1"/>
          <p:nvPr>
            <p:ph idx="6" type="body"/>
          </p:nvPr>
        </p:nvSpPr>
        <p:spPr>
          <a:xfrm>
            <a:off x="3204766" y="1960563"/>
            <a:ext cx="1382712" cy="2540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algn="l">
              <a:lnSpc>
                <a:spcPct val="90000"/>
              </a:lnSpc>
              <a:spcBef>
                <a:spcPts val="1800"/>
              </a:spcBef>
              <a:spcAft>
                <a:spcPts val="0"/>
              </a:spcAft>
              <a:buClr>
                <a:schemeClr val="dk2"/>
              </a:buClr>
              <a:buSzPts val="1000"/>
              <a:buNone/>
              <a:defRPr sz="1000"/>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91"/>
          <p:cNvSpPr txBox="1"/>
          <p:nvPr>
            <p:ph idx="7" type="body"/>
          </p:nvPr>
        </p:nvSpPr>
        <p:spPr>
          <a:xfrm>
            <a:off x="4644430" y="1960563"/>
            <a:ext cx="1382712" cy="2540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algn="l">
              <a:lnSpc>
                <a:spcPct val="90000"/>
              </a:lnSpc>
              <a:spcBef>
                <a:spcPts val="1800"/>
              </a:spcBef>
              <a:spcAft>
                <a:spcPts val="0"/>
              </a:spcAft>
              <a:buClr>
                <a:schemeClr val="dk2"/>
              </a:buClr>
              <a:buSzPts val="1000"/>
              <a:buNone/>
              <a:defRPr sz="1000"/>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91"/>
          <p:cNvSpPr txBox="1"/>
          <p:nvPr>
            <p:ph idx="8" type="body"/>
          </p:nvPr>
        </p:nvSpPr>
        <p:spPr>
          <a:xfrm>
            <a:off x="6084094" y="1960563"/>
            <a:ext cx="1382712" cy="2540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algn="l">
              <a:lnSpc>
                <a:spcPct val="90000"/>
              </a:lnSpc>
              <a:spcBef>
                <a:spcPts val="1800"/>
              </a:spcBef>
              <a:spcAft>
                <a:spcPts val="0"/>
              </a:spcAft>
              <a:buClr>
                <a:schemeClr val="dk2"/>
              </a:buClr>
              <a:buSzPts val="1000"/>
              <a:buNone/>
              <a:defRPr sz="1000"/>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91"/>
          <p:cNvSpPr txBox="1"/>
          <p:nvPr>
            <p:ph idx="9" type="body"/>
          </p:nvPr>
        </p:nvSpPr>
        <p:spPr>
          <a:xfrm>
            <a:off x="7523758" y="1960563"/>
            <a:ext cx="1382712" cy="2540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algn="l">
              <a:lnSpc>
                <a:spcPct val="90000"/>
              </a:lnSpc>
              <a:spcBef>
                <a:spcPts val="1800"/>
              </a:spcBef>
              <a:spcAft>
                <a:spcPts val="0"/>
              </a:spcAft>
              <a:buClr>
                <a:schemeClr val="dk2"/>
              </a:buClr>
              <a:buSzPts val="1000"/>
              <a:buNone/>
              <a:defRPr sz="1000"/>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91"/>
          <p:cNvSpPr txBox="1"/>
          <p:nvPr>
            <p:ph idx="13" type="body"/>
          </p:nvPr>
        </p:nvSpPr>
        <p:spPr>
          <a:xfrm>
            <a:off x="8963422" y="1960563"/>
            <a:ext cx="1382712" cy="2540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algn="l">
              <a:lnSpc>
                <a:spcPct val="90000"/>
              </a:lnSpc>
              <a:spcBef>
                <a:spcPts val="1800"/>
              </a:spcBef>
              <a:spcAft>
                <a:spcPts val="0"/>
              </a:spcAft>
              <a:buClr>
                <a:schemeClr val="dk2"/>
              </a:buClr>
              <a:buSzPts val="1000"/>
              <a:buNone/>
              <a:defRPr sz="1000"/>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91"/>
          <p:cNvSpPr txBox="1"/>
          <p:nvPr>
            <p:ph idx="14" type="body"/>
          </p:nvPr>
        </p:nvSpPr>
        <p:spPr>
          <a:xfrm>
            <a:off x="10403083" y="1960563"/>
            <a:ext cx="1382712" cy="2540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algn="l">
              <a:lnSpc>
                <a:spcPct val="90000"/>
              </a:lnSpc>
              <a:spcBef>
                <a:spcPts val="1800"/>
              </a:spcBef>
              <a:spcAft>
                <a:spcPts val="0"/>
              </a:spcAft>
              <a:buClr>
                <a:schemeClr val="dk2"/>
              </a:buClr>
              <a:buSzPts val="1000"/>
              <a:buNone/>
              <a:defRPr sz="1000"/>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84" name="Google Shape;84;p91"/>
          <p:cNvCxnSpPr/>
          <p:nvPr/>
        </p:nvCxnSpPr>
        <p:spPr>
          <a:xfrm>
            <a:off x="5368685" y="2242808"/>
            <a:ext cx="0" cy="360000"/>
          </a:xfrm>
          <a:prstGeom prst="straightConnector1">
            <a:avLst/>
          </a:prstGeom>
          <a:noFill/>
          <a:ln cap="flat" cmpd="sng" w="12700">
            <a:solidFill>
              <a:schemeClr val="accent1"/>
            </a:solidFill>
            <a:prstDash val="solid"/>
            <a:miter lim="800000"/>
            <a:headEnd len="sm" w="sm" type="none"/>
            <a:tailEnd len="sm" w="sm" type="none"/>
          </a:ln>
        </p:spPr>
      </p:cxnSp>
      <p:cxnSp>
        <p:nvCxnSpPr>
          <p:cNvPr id="85" name="Google Shape;85;p91"/>
          <p:cNvCxnSpPr/>
          <p:nvPr/>
        </p:nvCxnSpPr>
        <p:spPr>
          <a:xfrm>
            <a:off x="6791780" y="2242807"/>
            <a:ext cx="0" cy="1890000"/>
          </a:xfrm>
          <a:prstGeom prst="straightConnector1">
            <a:avLst/>
          </a:prstGeom>
          <a:noFill/>
          <a:ln cap="flat" cmpd="sng" w="12700">
            <a:solidFill>
              <a:schemeClr val="accent1"/>
            </a:solidFill>
            <a:prstDash val="solid"/>
            <a:miter lim="800000"/>
            <a:headEnd len="sm" w="sm" type="none"/>
            <a:tailEnd len="sm" w="sm" type="none"/>
          </a:ln>
        </p:spPr>
      </p:cxnSp>
      <p:cxnSp>
        <p:nvCxnSpPr>
          <p:cNvPr id="86" name="Google Shape;86;p91"/>
          <p:cNvCxnSpPr/>
          <p:nvPr/>
        </p:nvCxnSpPr>
        <p:spPr>
          <a:xfrm>
            <a:off x="8179107" y="2242806"/>
            <a:ext cx="0" cy="360000"/>
          </a:xfrm>
          <a:prstGeom prst="straightConnector1">
            <a:avLst/>
          </a:prstGeom>
          <a:noFill/>
          <a:ln cap="flat" cmpd="sng" w="12700">
            <a:solidFill>
              <a:schemeClr val="accent1"/>
            </a:solidFill>
            <a:prstDash val="solid"/>
            <a:miter lim="800000"/>
            <a:headEnd len="sm" w="sm" type="none"/>
            <a:tailEnd len="sm" w="sm" type="none"/>
          </a:ln>
        </p:spPr>
      </p:cxnSp>
      <p:cxnSp>
        <p:nvCxnSpPr>
          <p:cNvPr id="87" name="Google Shape;87;p91"/>
          <p:cNvCxnSpPr/>
          <p:nvPr/>
        </p:nvCxnSpPr>
        <p:spPr>
          <a:xfrm>
            <a:off x="9632079" y="2242806"/>
            <a:ext cx="0" cy="1890000"/>
          </a:xfrm>
          <a:prstGeom prst="straightConnector1">
            <a:avLst/>
          </a:prstGeom>
          <a:noFill/>
          <a:ln cap="flat" cmpd="sng" w="12700">
            <a:solidFill>
              <a:schemeClr val="accent1"/>
            </a:solidFill>
            <a:prstDash val="solid"/>
            <a:miter lim="800000"/>
            <a:headEnd len="sm" w="sm" type="none"/>
            <a:tailEnd len="sm" w="sm" type="none"/>
          </a:ln>
        </p:spPr>
      </p:cxnSp>
      <p:cxnSp>
        <p:nvCxnSpPr>
          <p:cNvPr id="88" name="Google Shape;88;p91"/>
          <p:cNvCxnSpPr/>
          <p:nvPr/>
        </p:nvCxnSpPr>
        <p:spPr>
          <a:xfrm>
            <a:off x="11085050" y="2242807"/>
            <a:ext cx="0" cy="360000"/>
          </a:xfrm>
          <a:prstGeom prst="straightConnector1">
            <a:avLst/>
          </a:prstGeom>
          <a:noFill/>
          <a:ln cap="flat" cmpd="sng" w="12700">
            <a:solidFill>
              <a:schemeClr val="accent1"/>
            </a:solidFill>
            <a:prstDash val="solid"/>
            <a:miter lim="800000"/>
            <a:headEnd len="sm" w="sm" type="none"/>
            <a:tailEnd len="sm" w="sm" type="none"/>
          </a:ln>
        </p:spPr>
      </p:cxnSp>
      <p:cxnSp>
        <p:nvCxnSpPr>
          <p:cNvPr id="89" name="Google Shape;89;p91"/>
          <p:cNvCxnSpPr/>
          <p:nvPr/>
        </p:nvCxnSpPr>
        <p:spPr>
          <a:xfrm>
            <a:off x="2458786" y="2242806"/>
            <a:ext cx="0" cy="360000"/>
          </a:xfrm>
          <a:prstGeom prst="straightConnector1">
            <a:avLst/>
          </a:prstGeom>
          <a:noFill/>
          <a:ln cap="flat" cmpd="sng" w="12700">
            <a:solidFill>
              <a:schemeClr val="accent1"/>
            </a:solidFill>
            <a:prstDash val="solid"/>
            <a:miter lim="800000"/>
            <a:headEnd len="sm" w="sm" type="none"/>
            <a:tailEnd len="sm" w="sm" type="none"/>
          </a:ln>
        </p:spPr>
      </p:cxnSp>
      <p:cxnSp>
        <p:nvCxnSpPr>
          <p:cNvPr id="90" name="Google Shape;90;p91"/>
          <p:cNvCxnSpPr/>
          <p:nvPr/>
        </p:nvCxnSpPr>
        <p:spPr>
          <a:xfrm>
            <a:off x="3910292" y="2242806"/>
            <a:ext cx="0" cy="1890000"/>
          </a:xfrm>
          <a:prstGeom prst="straightConnector1">
            <a:avLst/>
          </a:prstGeom>
          <a:noFill/>
          <a:ln cap="flat" cmpd="sng" w="12700">
            <a:solidFill>
              <a:schemeClr val="accent1"/>
            </a:solidFill>
            <a:prstDash val="solid"/>
            <a:miter lim="800000"/>
            <a:headEnd len="sm" w="sm" type="none"/>
            <a:tailEnd len="sm" w="sm" type="none"/>
          </a:ln>
        </p:spPr>
      </p:cxnSp>
      <p:cxnSp>
        <p:nvCxnSpPr>
          <p:cNvPr id="91" name="Google Shape;91;p91"/>
          <p:cNvCxnSpPr/>
          <p:nvPr/>
        </p:nvCxnSpPr>
        <p:spPr>
          <a:xfrm>
            <a:off x="999824" y="2242806"/>
            <a:ext cx="0" cy="1890000"/>
          </a:xfrm>
          <a:prstGeom prst="straightConnector1">
            <a:avLst/>
          </a:prstGeom>
          <a:noFill/>
          <a:ln cap="flat" cmpd="sng" w="12700">
            <a:solidFill>
              <a:schemeClr val="accent1"/>
            </a:solidFill>
            <a:prstDash val="solid"/>
            <a:miter lim="800000"/>
            <a:headEnd len="sm" w="sm" type="none"/>
            <a:tailEnd len="sm" w="sm" type="none"/>
          </a:ln>
        </p:spPr>
      </p:cxnSp>
      <p:sp>
        <p:nvSpPr>
          <p:cNvPr id="92" name="Google Shape;92;p91"/>
          <p:cNvSpPr txBox="1"/>
          <p:nvPr>
            <p:ph idx="15" type="body"/>
          </p:nvPr>
        </p:nvSpPr>
        <p:spPr>
          <a:xfrm>
            <a:off x="4655897" y="2703098"/>
            <a:ext cx="1419581" cy="143400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800"/>
              </a:spcBef>
              <a:spcAft>
                <a:spcPts val="0"/>
              </a:spcAft>
              <a:buClr>
                <a:schemeClr val="dk2"/>
              </a:buClr>
              <a:buSzPts val="1100"/>
              <a:buNone/>
              <a:defRPr b="0" sz="1100">
                <a:latin typeface="Arial"/>
                <a:ea typeface="Arial"/>
                <a:cs typeface="Arial"/>
                <a:sym typeface="Arial"/>
              </a:defRPr>
            </a:lvl1pPr>
            <a:lvl2pPr indent="-228600" lvl="1" marL="914400" algn="l">
              <a:lnSpc>
                <a:spcPct val="90000"/>
              </a:lnSpc>
              <a:spcBef>
                <a:spcPts val="500"/>
              </a:spcBef>
              <a:spcAft>
                <a:spcPts val="0"/>
              </a:spcAft>
              <a:buClr>
                <a:schemeClr val="dk2"/>
              </a:buClr>
              <a:buSzPts val="1080"/>
              <a:buNone/>
              <a:defRPr>
                <a:solidFill>
                  <a:schemeClr val="dk2"/>
                </a:solidFill>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91"/>
          <p:cNvSpPr txBox="1"/>
          <p:nvPr>
            <p:ph idx="16" type="body"/>
          </p:nvPr>
        </p:nvSpPr>
        <p:spPr>
          <a:xfrm>
            <a:off x="6094582" y="4281997"/>
            <a:ext cx="1419581" cy="143400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800"/>
              </a:spcBef>
              <a:spcAft>
                <a:spcPts val="0"/>
              </a:spcAft>
              <a:buClr>
                <a:schemeClr val="dk2"/>
              </a:buClr>
              <a:buSzPts val="1100"/>
              <a:buNone/>
              <a:defRPr b="0" sz="1100">
                <a:latin typeface="Arial"/>
                <a:ea typeface="Arial"/>
                <a:cs typeface="Arial"/>
                <a:sym typeface="Arial"/>
              </a:defRPr>
            </a:lvl1pPr>
            <a:lvl2pPr indent="-228600" lvl="1" marL="914400" algn="l">
              <a:lnSpc>
                <a:spcPct val="90000"/>
              </a:lnSpc>
              <a:spcBef>
                <a:spcPts val="500"/>
              </a:spcBef>
              <a:spcAft>
                <a:spcPts val="0"/>
              </a:spcAft>
              <a:buClr>
                <a:schemeClr val="dk2"/>
              </a:buClr>
              <a:buSzPts val="1080"/>
              <a:buNone/>
              <a:defRPr>
                <a:solidFill>
                  <a:schemeClr val="dk2"/>
                </a:solidFill>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91"/>
          <p:cNvSpPr txBox="1"/>
          <p:nvPr>
            <p:ph idx="17" type="body"/>
          </p:nvPr>
        </p:nvSpPr>
        <p:spPr>
          <a:xfrm>
            <a:off x="8926992" y="4281997"/>
            <a:ext cx="1419581" cy="143400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800"/>
              </a:spcBef>
              <a:spcAft>
                <a:spcPts val="0"/>
              </a:spcAft>
              <a:buClr>
                <a:schemeClr val="dk2"/>
              </a:buClr>
              <a:buSzPts val="1100"/>
              <a:buNone/>
              <a:defRPr b="0" sz="1100">
                <a:latin typeface="Arial"/>
                <a:ea typeface="Arial"/>
                <a:cs typeface="Arial"/>
                <a:sym typeface="Arial"/>
              </a:defRPr>
            </a:lvl1pPr>
            <a:lvl2pPr indent="-228600" lvl="1" marL="914400" algn="l">
              <a:lnSpc>
                <a:spcPct val="90000"/>
              </a:lnSpc>
              <a:spcBef>
                <a:spcPts val="500"/>
              </a:spcBef>
              <a:spcAft>
                <a:spcPts val="0"/>
              </a:spcAft>
              <a:buClr>
                <a:schemeClr val="dk2"/>
              </a:buClr>
              <a:buSzPts val="1080"/>
              <a:buNone/>
              <a:defRPr>
                <a:solidFill>
                  <a:schemeClr val="dk2"/>
                </a:solidFill>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91"/>
          <p:cNvSpPr txBox="1"/>
          <p:nvPr>
            <p:ph idx="18" type="body"/>
          </p:nvPr>
        </p:nvSpPr>
        <p:spPr>
          <a:xfrm>
            <a:off x="7466005" y="2703098"/>
            <a:ext cx="1419581" cy="143400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800"/>
              </a:spcBef>
              <a:spcAft>
                <a:spcPts val="0"/>
              </a:spcAft>
              <a:buClr>
                <a:schemeClr val="dk2"/>
              </a:buClr>
              <a:buSzPts val="1100"/>
              <a:buNone/>
              <a:defRPr b="0" sz="1100">
                <a:latin typeface="Arial"/>
                <a:ea typeface="Arial"/>
                <a:cs typeface="Arial"/>
                <a:sym typeface="Arial"/>
              </a:defRPr>
            </a:lvl1pPr>
            <a:lvl2pPr indent="-228600" lvl="1" marL="914400" algn="l">
              <a:lnSpc>
                <a:spcPct val="90000"/>
              </a:lnSpc>
              <a:spcBef>
                <a:spcPts val="500"/>
              </a:spcBef>
              <a:spcAft>
                <a:spcPts val="0"/>
              </a:spcAft>
              <a:buClr>
                <a:schemeClr val="dk2"/>
              </a:buClr>
              <a:buSzPts val="1080"/>
              <a:buNone/>
              <a:defRPr>
                <a:solidFill>
                  <a:schemeClr val="dk2"/>
                </a:solidFill>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91"/>
          <p:cNvSpPr txBox="1"/>
          <p:nvPr>
            <p:ph idx="19" type="body"/>
          </p:nvPr>
        </p:nvSpPr>
        <p:spPr>
          <a:xfrm>
            <a:off x="10387625" y="2703098"/>
            <a:ext cx="1419581" cy="143400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800"/>
              </a:spcBef>
              <a:spcAft>
                <a:spcPts val="0"/>
              </a:spcAft>
              <a:buClr>
                <a:schemeClr val="dk2"/>
              </a:buClr>
              <a:buSzPts val="1100"/>
              <a:buNone/>
              <a:defRPr b="0" sz="1100">
                <a:latin typeface="Arial"/>
                <a:ea typeface="Arial"/>
                <a:cs typeface="Arial"/>
                <a:sym typeface="Arial"/>
              </a:defRPr>
            </a:lvl1pPr>
            <a:lvl2pPr indent="-228600" lvl="1" marL="914400" algn="l">
              <a:lnSpc>
                <a:spcPct val="90000"/>
              </a:lnSpc>
              <a:spcBef>
                <a:spcPts val="500"/>
              </a:spcBef>
              <a:spcAft>
                <a:spcPts val="0"/>
              </a:spcAft>
              <a:buClr>
                <a:schemeClr val="dk2"/>
              </a:buClr>
              <a:buSzPts val="1080"/>
              <a:buNone/>
              <a:defRPr>
                <a:solidFill>
                  <a:schemeClr val="dk2"/>
                </a:solidFill>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91"/>
          <p:cNvSpPr txBox="1"/>
          <p:nvPr>
            <p:ph idx="20" type="body"/>
          </p:nvPr>
        </p:nvSpPr>
        <p:spPr>
          <a:xfrm>
            <a:off x="3205205" y="4281997"/>
            <a:ext cx="1419581" cy="143400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800"/>
              </a:spcBef>
              <a:spcAft>
                <a:spcPts val="0"/>
              </a:spcAft>
              <a:buClr>
                <a:schemeClr val="dk2"/>
              </a:buClr>
              <a:buSzPts val="1100"/>
              <a:buNone/>
              <a:defRPr b="0" sz="1100">
                <a:latin typeface="Arial"/>
                <a:ea typeface="Arial"/>
                <a:cs typeface="Arial"/>
                <a:sym typeface="Arial"/>
              </a:defRPr>
            </a:lvl1pPr>
            <a:lvl2pPr indent="-228600" lvl="1" marL="914400" algn="l">
              <a:lnSpc>
                <a:spcPct val="90000"/>
              </a:lnSpc>
              <a:spcBef>
                <a:spcPts val="500"/>
              </a:spcBef>
              <a:spcAft>
                <a:spcPts val="0"/>
              </a:spcAft>
              <a:buClr>
                <a:schemeClr val="dk2"/>
              </a:buClr>
              <a:buSzPts val="1080"/>
              <a:buNone/>
              <a:defRPr>
                <a:solidFill>
                  <a:schemeClr val="dk2"/>
                </a:solidFill>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91"/>
          <p:cNvSpPr txBox="1"/>
          <p:nvPr>
            <p:ph idx="21" type="body"/>
          </p:nvPr>
        </p:nvSpPr>
        <p:spPr>
          <a:xfrm>
            <a:off x="1745684" y="2703098"/>
            <a:ext cx="1419581" cy="143400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800"/>
              </a:spcBef>
              <a:spcAft>
                <a:spcPts val="0"/>
              </a:spcAft>
              <a:buClr>
                <a:schemeClr val="dk2"/>
              </a:buClr>
              <a:buSzPts val="1100"/>
              <a:buNone/>
              <a:defRPr b="0" sz="1100">
                <a:latin typeface="Arial"/>
                <a:ea typeface="Arial"/>
                <a:cs typeface="Arial"/>
                <a:sym typeface="Arial"/>
              </a:defRPr>
            </a:lvl1pPr>
            <a:lvl2pPr indent="-228600" lvl="1" marL="914400" algn="l">
              <a:lnSpc>
                <a:spcPct val="90000"/>
              </a:lnSpc>
              <a:spcBef>
                <a:spcPts val="500"/>
              </a:spcBef>
              <a:spcAft>
                <a:spcPts val="0"/>
              </a:spcAft>
              <a:buClr>
                <a:schemeClr val="dk2"/>
              </a:buClr>
              <a:buSzPts val="1080"/>
              <a:buNone/>
              <a:defRPr>
                <a:solidFill>
                  <a:schemeClr val="dk2"/>
                </a:solidFill>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91"/>
          <p:cNvSpPr txBox="1"/>
          <p:nvPr>
            <p:ph idx="22" type="body"/>
          </p:nvPr>
        </p:nvSpPr>
        <p:spPr>
          <a:xfrm>
            <a:off x="294737" y="4281997"/>
            <a:ext cx="1419581" cy="143400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800"/>
              </a:spcBef>
              <a:spcAft>
                <a:spcPts val="0"/>
              </a:spcAft>
              <a:buClr>
                <a:schemeClr val="dk2"/>
              </a:buClr>
              <a:buSzPts val="1100"/>
              <a:buNone/>
              <a:defRPr b="0" sz="1100">
                <a:latin typeface="Arial"/>
                <a:ea typeface="Arial"/>
                <a:cs typeface="Arial"/>
                <a:sym typeface="Arial"/>
              </a:defRPr>
            </a:lvl1pPr>
            <a:lvl2pPr indent="-228600" lvl="1" marL="914400" algn="l">
              <a:lnSpc>
                <a:spcPct val="90000"/>
              </a:lnSpc>
              <a:spcBef>
                <a:spcPts val="500"/>
              </a:spcBef>
              <a:spcAft>
                <a:spcPts val="0"/>
              </a:spcAft>
              <a:buClr>
                <a:schemeClr val="dk2"/>
              </a:buClr>
              <a:buSzPts val="1080"/>
              <a:buNone/>
              <a:defRPr>
                <a:solidFill>
                  <a:schemeClr val="dk2"/>
                </a:solidFill>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6b" showMasterSp="0">
  <p:cSld name="Title Slide 16b">
    <p:spTree>
      <p:nvGrpSpPr>
        <p:cNvPr id="649" name="Shape 649"/>
        <p:cNvGrpSpPr/>
        <p:nvPr/>
      </p:nvGrpSpPr>
      <p:grpSpPr>
        <a:xfrm>
          <a:off x="0" y="0"/>
          <a:ext cx="0" cy="0"/>
          <a:chOff x="0" y="0"/>
          <a:chExt cx="0" cy="0"/>
        </a:xfrm>
      </p:grpSpPr>
      <p:sp>
        <p:nvSpPr>
          <p:cNvPr id="650" name="Google Shape;650;g2c7ea434958_1_696"/>
          <p:cNvSpPr txBox="1"/>
          <p:nvPr>
            <p:ph idx="1" type="subTitle"/>
          </p:nvPr>
        </p:nvSpPr>
        <p:spPr>
          <a:xfrm>
            <a:off x="422226" y="3477631"/>
            <a:ext cx="91440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dk2"/>
              </a:buClr>
              <a:buSzPts val="1600"/>
              <a:buNone/>
              <a:defRPr b="1" i="0" sz="1600" cap="none">
                <a:solidFill>
                  <a:schemeClr val="dk2"/>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651" name="Google Shape;651;g2c7ea434958_1_696"/>
          <p:cNvSpPr txBox="1"/>
          <p:nvPr>
            <p:ph type="title"/>
          </p:nvPr>
        </p:nvSpPr>
        <p:spPr>
          <a:xfrm>
            <a:off x="422226" y="2415075"/>
            <a:ext cx="91440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b="1">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652" name="Google Shape;652;g2c7ea434958_1_696"/>
          <p:cNvPicPr preferRelativeResize="0"/>
          <p:nvPr/>
        </p:nvPicPr>
        <p:blipFill rotWithShape="1">
          <a:blip r:embed="rId2">
            <a:alphaModFix/>
          </a:blip>
          <a:srcRect b="0" l="0" r="0" t="0"/>
          <a:stretch/>
        </p:blipFill>
        <p:spPr>
          <a:xfrm>
            <a:off x="500194" y="5692896"/>
            <a:ext cx="1601321" cy="664910"/>
          </a:xfrm>
          <a:prstGeom prst="rect">
            <a:avLst/>
          </a:prstGeom>
          <a:noFill/>
          <a:ln>
            <a:noFill/>
          </a:ln>
        </p:spPr>
      </p:pic>
      <p:pic>
        <p:nvPicPr>
          <p:cNvPr id="653" name="Google Shape;653;g2c7ea434958_1_696"/>
          <p:cNvPicPr preferRelativeResize="0"/>
          <p:nvPr/>
        </p:nvPicPr>
        <p:blipFill rotWithShape="1">
          <a:blip r:embed="rId3">
            <a:alphaModFix/>
          </a:blip>
          <a:srcRect b="0" l="0" r="0" t="0"/>
          <a:stretch/>
        </p:blipFill>
        <p:spPr>
          <a:xfrm>
            <a:off x="542291" y="567884"/>
            <a:ext cx="3332560" cy="651316"/>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6c" showMasterSp="0">
  <p:cSld name="Title Slide 16c">
    <p:spTree>
      <p:nvGrpSpPr>
        <p:cNvPr id="654" name="Shape 654"/>
        <p:cNvGrpSpPr/>
        <p:nvPr/>
      </p:nvGrpSpPr>
      <p:grpSpPr>
        <a:xfrm>
          <a:off x="0" y="0"/>
          <a:ext cx="0" cy="0"/>
          <a:chOff x="0" y="0"/>
          <a:chExt cx="0" cy="0"/>
        </a:xfrm>
      </p:grpSpPr>
      <p:sp>
        <p:nvSpPr>
          <p:cNvPr id="655" name="Google Shape;655;g2c7ea434958_1_701"/>
          <p:cNvSpPr txBox="1"/>
          <p:nvPr>
            <p:ph idx="1" type="subTitle"/>
          </p:nvPr>
        </p:nvSpPr>
        <p:spPr>
          <a:xfrm>
            <a:off x="422226" y="1445845"/>
            <a:ext cx="9144000" cy="1019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800"/>
              </a:spcBef>
              <a:spcAft>
                <a:spcPts val="0"/>
              </a:spcAft>
              <a:buClr>
                <a:schemeClr val="accent1"/>
              </a:buClr>
              <a:buSzPts val="1600"/>
              <a:buNone/>
              <a:defRPr b="1" i="0" sz="1600" cap="none">
                <a:solidFill>
                  <a:schemeClr val="accent1"/>
                </a:solidFill>
                <a:latin typeface="Arial"/>
                <a:ea typeface="Arial"/>
                <a:cs typeface="Arial"/>
                <a:sym typeface="Arial"/>
              </a:defRPr>
            </a:lvl1pPr>
            <a:lvl2pPr lvl="1" rtl="0" algn="ctr">
              <a:lnSpc>
                <a:spcPct val="90000"/>
              </a:lnSpc>
              <a:spcBef>
                <a:spcPts val="500"/>
              </a:spcBef>
              <a:spcAft>
                <a:spcPts val="0"/>
              </a:spcAft>
              <a:buClr>
                <a:schemeClr val="dk2"/>
              </a:buClr>
              <a:buSzPts val="1200"/>
              <a:buNone/>
              <a:defRPr sz="2000"/>
            </a:lvl2pPr>
            <a:lvl3pPr lvl="2" rtl="0" algn="ctr">
              <a:lnSpc>
                <a:spcPct val="90000"/>
              </a:lnSpc>
              <a:spcBef>
                <a:spcPts val="500"/>
              </a:spcBef>
              <a:spcAft>
                <a:spcPts val="0"/>
              </a:spcAft>
              <a:buClr>
                <a:schemeClr val="dk2"/>
              </a:buClr>
              <a:buSzPts val="1800"/>
              <a:buNone/>
              <a:defRPr sz="1800"/>
            </a:lvl3pPr>
            <a:lvl4pPr lvl="3" rtl="0" algn="ctr">
              <a:lnSpc>
                <a:spcPct val="90000"/>
              </a:lnSpc>
              <a:spcBef>
                <a:spcPts val="500"/>
              </a:spcBef>
              <a:spcAft>
                <a:spcPts val="0"/>
              </a:spcAft>
              <a:buClr>
                <a:schemeClr val="dk2"/>
              </a:buClr>
              <a:buSzPts val="1600"/>
              <a:buNone/>
              <a:defRPr sz="1600"/>
            </a:lvl4pPr>
            <a:lvl5pPr lvl="4" rtl="0" algn="ctr">
              <a:lnSpc>
                <a:spcPct val="90000"/>
              </a:lnSpc>
              <a:spcBef>
                <a:spcPts val="500"/>
              </a:spcBef>
              <a:spcAft>
                <a:spcPts val="0"/>
              </a:spcAft>
              <a:buClr>
                <a:schemeClr val="dk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656" name="Google Shape;656;g2c7ea434958_1_701"/>
          <p:cNvSpPr txBox="1"/>
          <p:nvPr>
            <p:ph type="title"/>
          </p:nvPr>
        </p:nvSpPr>
        <p:spPr>
          <a:xfrm>
            <a:off x="422226" y="383288"/>
            <a:ext cx="64062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3200"/>
              <a:buFont typeface="Arial"/>
              <a:buNone/>
              <a:defRPr b="1" i="0" cap="none">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657" name="Google Shape;657;g2c7ea434958_1_701"/>
          <p:cNvPicPr preferRelativeResize="0"/>
          <p:nvPr/>
        </p:nvPicPr>
        <p:blipFill rotWithShape="1">
          <a:blip r:embed="rId2">
            <a:alphaModFix/>
          </a:blip>
          <a:srcRect b="0" l="0" r="0" t="0"/>
          <a:stretch/>
        </p:blipFill>
        <p:spPr>
          <a:xfrm>
            <a:off x="542290" y="5666560"/>
            <a:ext cx="3241916" cy="633600"/>
          </a:xfrm>
          <a:prstGeom prst="rect">
            <a:avLst/>
          </a:prstGeom>
          <a:noFill/>
          <a:ln>
            <a:noFill/>
          </a:ln>
        </p:spPr>
      </p:pic>
      <p:pic>
        <p:nvPicPr>
          <p:cNvPr id="658" name="Google Shape;658;g2c7ea434958_1_701"/>
          <p:cNvPicPr preferRelativeResize="0"/>
          <p:nvPr/>
        </p:nvPicPr>
        <p:blipFill rotWithShape="1">
          <a:blip r:embed="rId3">
            <a:alphaModFix/>
          </a:blip>
          <a:srcRect b="0" l="0" r="0" t="0"/>
          <a:stretch/>
        </p:blipFill>
        <p:spPr>
          <a:xfrm>
            <a:off x="10000802" y="5524745"/>
            <a:ext cx="1648907" cy="684669"/>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showMasterSp="0" type="secHead">
  <p:cSld name="SECTION_HEADER">
    <p:spTree>
      <p:nvGrpSpPr>
        <p:cNvPr id="659" name="Shape 659"/>
        <p:cNvGrpSpPr/>
        <p:nvPr/>
      </p:nvGrpSpPr>
      <p:grpSpPr>
        <a:xfrm>
          <a:off x="0" y="0"/>
          <a:ext cx="0" cy="0"/>
          <a:chOff x="0" y="0"/>
          <a:chExt cx="0" cy="0"/>
        </a:xfrm>
      </p:grpSpPr>
      <p:pic>
        <p:nvPicPr>
          <p:cNvPr id="660" name="Google Shape;660;g2c7ea434958_1_706"/>
          <p:cNvPicPr preferRelativeResize="0"/>
          <p:nvPr/>
        </p:nvPicPr>
        <p:blipFill rotWithShape="1">
          <a:blip r:embed="rId2">
            <a:alphaModFix/>
          </a:blip>
          <a:srcRect b="35455" l="0" r="0" t="24795"/>
          <a:stretch/>
        </p:blipFill>
        <p:spPr>
          <a:xfrm>
            <a:off x="0" y="0"/>
            <a:ext cx="12192000" cy="6858000"/>
          </a:xfrm>
          <a:prstGeom prst="rect">
            <a:avLst/>
          </a:prstGeom>
          <a:noFill/>
          <a:ln>
            <a:noFill/>
          </a:ln>
        </p:spPr>
      </p:pic>
      <p:sp>
        <p:nvSpPr>
          <p:cNvPr id="661" name="Google Shape;661;g2c7ea434958_1_706"/>
          <p:cNvSpPr txBox="1"/>
          <p:nvPr>
            <p:ph type="title"/>
          </p:nvPr>
        </p:nvSpPr>
        <p:spPr>
          <a:xfrm>
            <a:off x="449727" y="1024128"/>
            <a:ext cx="7104900" cy="11244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2800"/>
              <a:buFont typeface="Arial"/>
              <a:buNone/>
              <a:defRPr b="1" i="0" sz="28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62" name="Google Shape;662;g2c7ea434958_1_706"/>
          <p:cNvSpPr txBox="1"/>
          <p:nvPr>
            <p:ph idx="1" type="body"/>
          </p:nvPr>
        </p:nvSpPr>
        <p:spPr>
          <a:xfrm>
            <a:off x="449727" y="2532602"/>
            <a:ext cx="7104900" cy="2622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800"/>
              </a:spcBef>
              <a:spcAft>
                <a:spcPts val="0"/>
              </a:spcAft>
              <a:buClr>
                <a:schemeClr val="accent1"/>
              </a:buClr>
              <a:buSzPts val="2400"/>
              <a:buNone/>
              <a:defRPr b="0" sz="2400">
                <a:solidFill>
                  <a:schemeClr val="accent1"/>
                </a:solidFill>
                <a:latin typeface="Arial"/>
                <a:ea typeface="Arial"/>
                <a:cs typeface="Arial"/>
                <a:sym typeface="Arial"/>
              </a:defRPr>
            </a:lvl1pPr>
            <a:lvl2pPr indent="-228600" lvl="1" marL="914400" rtl="0" algn="l">
              <a:lnSpc>
                <a:spcPct val="90000"/>
              </a:lnSpc>
              <a:spcBef>
                <a:spcPts val="500"/>
              </a:spcBef>
              <a:spcAft>
                <a:spcPts val="0"/>
              </a:spcAft>
              <a:buClr>
                <a:srgbClr val="888888"/>
              </a:buClr>
              <a:buSzPts val="12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pic>
        <p:nvPicPr>
          <p:cNvPr id="663" name="Google Shape;663;g2c7ea434958_1_706"/>
          <p:cNvPicPr preferRelativeResize="0"/>
          <p:nvPr/>
        </p:nvPicPr>
        <p:blipFill rotWithShape="1">
          <a:blip r:embed="rId3">
            <a:alphaModFix/>
          </a:blip>
          <a:srcRect b="0" l="0" r="0" t="0"/>
          <a:stretch/>
        </p:blipFill>
        <p:spPr>
          <a:xfrm>
            <a:off x="542289" y="5666560"/>
            <a:ext cx="3241916" cy="633600"/>
          </a:xfrm>
          <a:prstGeom prst="rect">
            <a:avLst/>
          </a:prstGeom>
          <a:noFill/>
          <a:ln>
            <a:noFill/>
          </a:ln>
        </p:spPr>
      </p:pic>
      <p:pic>
        <p:nvPicPr>
          <p:cNvPr id="664" name="Google Shape;664;g2c7ea434958_1_706"/>
          <p:cNvPicPr preferRelativeResize="0"/>
          <p:nvPr/>
        </p:nvPicPr>
        <p:blipFill rotWithShape="1">
          <a:blip r:embed="rId4">
            <a:alphaModFix/>
          </a:blip>
          <a:srcRect b="0" l="0" r="0" t="0"/>
          <a:stretch/>
        </p:blipFill>
        <p:spPr>
          <a:xfrm>
            <a:off x="10000802" y="5524745"/>
            <a:ext cx="1648907" cy="684669"/>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showMasterSp="0">
  <p:cSld name="Section Header 2">
    <p:spTree>
      <p:nvGrpSpPr>
        <p:cNvPr id="665" name="Shape 665"/>
        <p:cNvGrpSpPr/>
        <p:nvPr/>
      </p:nvGrpSpPr>
      <p:grpSpPr>
        <a:xfrm>
          <a:off x="0" y="0"/>
          <a:ext cx="0" cy="0"/>
          <a:chOff x="0" y="0"/>
          <a:chExt cx="0" cy="0"/>
        </a:xfrm>
      </p:grpSpPr>
      <p:sp>
        <p:nvSpPr>
          <p:cNvPr id="666" name="Google Shape;666;g2c7ea434958_1_712"/>
          <p:cNvSpPr txBox="1"/>
          <p:nvPr>
            <p:ph type="title"/>
          </p:nvPr>
        </p:nvSpPr>
        <p:spPr>
          <a:xfrm>
            <a:off x="449727" y="1024128"/>
            <a:ext cx="7104900" cy="11244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2800"/>
              <a:buFont typeface="Arial"/>
              <a:buNone/>
              <a:defRPr b="1" i="0" sz="28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67" name="Google Shape;667;g2c7ea434958_1_712"/>
          <p:cNvSpPr txBox="1"/>
          <p:nvPr>
            <p:ph idx="1" type="body"/>
          </p:nvPr>
        </p:nvSpPr>
        <p:spPr>
          <a:xfrm>
            <a:off x="449727" y="2532602"/>
            <a:ext cx="7104900" cy="2622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800"/>
              </a:spcBef>
              <a:spcAft>
                <a:spcPts val="0"/>
              </a:spcAft>
              <a:buClr>
                <a:schemeClr val="accent1"/>
              </a:buClr>
              <a:buSzPts val="2400"/>
              <a:buNone/>
              <a:defRPr b="0" sz="2400">
                <a:solidFill>
                  <a:schemeClr val="accent1"/>
                </a:solidFill>
                <a:latin typeface="Arial"/>
                <a:ea typeface="Arial"/>
                <a:cs typeface="Arial"/>
                <a:sym typeface="Arial"/>
              </a:defRPr>
            </a:lvl1pPr>
            <a:lvl2pPr indent="-228600" lvl="1" marL="914400" rtl="0" algn="l">
              <a:lnSpc>
                <a:spcPct val="90000"/>
              </a:lnSpc>
              <a:spcBef>
                <a:spcPts val="500"/>
              </a:spcBef>
              <a:spcAft>
                <a:spcPts val="0"/>
              </a:spcAft>
              <a:buClr>
                <a:srgbClr val="888888"/>
              </a:buClr>
              <a:buSzPts val="12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pic>
        <p:nvPicPr>
          <p:cNvPr id="668" name="Google Shape;668;g2c7ea434958_1_712"/>
          <p:cNvPicPr preferRelativeResize="0"/>
          <p:nvPr/>
        </p:nvPicPr>
        <p:blipFill rotWithShape="1">
          <a:blip r:embed="rId2">
            <a:alphaModFix/>
          </a:blip>
          <a:srcRect b="0" l="0" r="0" t="0"/>
          <a:stretch/>
        </p:blipFill>
        <p:spPr>
          <a:xfrm>
            <a:off x="542289" y="5666560"/>
            <a:ext cx="3241916" cy="633600"/>
          </a:xfrm>
          <a:prstGeom prst="rect">
            <a:avLst/>
          </a:prstGeom>
          <a:noFill/>
          <a:ln>
            <a:noFill/>
          </a:ln>
        </p:spPr>
      </p:pic>
      <p:pic>
        <p:nvPicPr>
          <p:cNvPr id="669" name="Google Shape;669;g2c7ea434958_1_712"/>
          <p:cNvPicPr preferRelativeResize="0"/>
          <p:nvPr/>
        </p:nvPicPr>
        <p:blipFill rotWithShape="1">
          <a:blip r:embed="rId3">
            <a:alphaModFix/>
          </a:blip>
          <a:srcRect b="0" l="0" r="0" t="0"/>
          <a:stretch/>
        </p:blipFill>
        <p:spPr>
          <a:xfrm>
            <a:off x="10000802" y="5524745"/>
            <a:ext cx="1648907" cy="68466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0" name="Shape 670"/>
        <p:cNvGrpSpPr/>
        <p:nvPr/>
      </p:nvGrpSpPr>
      <p:grpSpPr>
        <a:xfrm>
          <a:off x="0" y="0"/>
          <a:ext cx="0" cy="0"/>
          <a:chOff x="0" y="0"/>
          <a:chExt cx="0" cy="0"/>
        </a:xfrm>
      </p:grpSpPr>
      <p:sp>
        <p:nvSpPr>
          <p:cNvPr id="671" name="Google Shape;671;g2c7ea434958_1_717"/>
          <p:cNvSpPr txBox="1"/>
          <p:nvPr>
            <p:ph type="title"/>
          </p:nvPr>
        </p:nvSpPr>
        <p:spPr>
          <a:xfrm>
            <a:off x="422226" y="305135"/>
            <a:ext cx="9510300" cy="879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72" name="Google Shape;672;g2c7ea434958_1_717"/>
          <p:cNvSpPr txBox="1"/>
          <p:nvPr>
            <p:ph idx="10" type="dt"/>
          </p:nvPr>
        </p:nvSpPr>
        <p:spPr>
          <a:xfrm>
            <a:off x="3655964" y="6319026"/>
            <a:ext cx="1248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73" name="Google Shape;673;g2c7ea434958_1_717"/>
          <p:cNvSpPr txBox="1"/>
          <p:nvPr>
            <p:ph idx="11" type="ftr"/>
          </p:nvPr>
        </p:nvSpPr>
        <p:spPr>
          <a:xfrm>
            <a:off x="5329369" y="6319026"/>
            <a:ext cx="46032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74" name="Google Shape;674;g2c7ea434958_1_717"/>
          <p:cNvSpPr txBox="1"/>
          <p:nvPr>
            <p:ph idx="12" type="sldNum"/>
          </p:nvPr>
        </p:nvSpPr>
        <p:spPr>
          <a:xfrm>
            <a:off x="11560627" y="6319026"/>
            <a:ext cx="4371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00" name="Shape 100"/>
        <p:cNvGrpSpPr/>
        <p:nvPr/>
      </p:nvGrpSpPr>
      <p:grpSpPr>
        <a:xfrm>
          <a:off x="0" y="0"/>
          <a:ext cx="0" cy="0"/>
          <a:chOff x="0" y="0"/>
          <a:chExt cx="0" cy="0"/>
        </a:xfrm>
      </p:grpSpPr>
      <p:sp>
        <p:nvSpPr>
          <p:cNvPr id="101" name="Google Shape;101;p92"/>
          <p:cNvSpPr txBox="1"/>
          <p:nvPr>
            <p:ph type="title"/>
          </p:nvPr>
        </p:nvSpPr>
        <p:spPr>
          <a:xfrm>
            <a:off x="422226" y="305135"/>
            <a:ext cx="9510245" cy="8798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92"/>
          <p:cNvSpPr txBox="1"/>
          <p:nvPr>
            <p:ph idx="10" type="dt"/>
          </p:nvPr>
        </p:nvSpPr>
        <p:spPr>
          <a:xfrm>
            <a:off x="3655964" y="6319026"/>
            <a:ext cx="124874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92"/>
          <p:cNvSpPr txBox="1"/>
          <p:nvPr>
            <p:ph idx="11" type="ftr"/>
          </p:nvPr>
        </p:nvSpPr>
        <p:spPr>
          <a:xfrm>
            <a:off x="5329369" y="6319026"/>
            <a:ext cx="4603102"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92"/>
          <p:cNvSpPr txBox="1"/>
          <p:nvPr>
            <p:ph idx="12" type="sldNum"/>
          </p:nvPr>
        </p:nvSpPr>
        <p:spPr>
          <a:xfrm>
            <a:off x="11560627" y="6319026"/>
            <a:ext cx="43698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05" name="Google Shape;105;p92"/>
          <p:cNvSpPr txBox="1"/>
          <p:nvPr>
            <p:ph idx="1" type="body"/>
          </p:nvPr>
        </p:nvSpPr>
        <p:spPr>
          <a:xfrm>
            <a:off x="1822054" y="1439245"/>
            <a:ext cx="1382712" cy="254000"/>
          </a:xfrm>
          <a:prstGeom prst="rect">
            <a:avLst/>
          </a:prstGeom>
          <a:noFill/>
          <a:ln>
            <a:noFill/>
          </a:ln>
        </p:spPr>
        <p:txBody>
          <a:bodyPr anchorCtr="1" anchor="ctr" bIns="45700" lIns="90000" spcFirstLastPara="1" rIns="91425" wrap="square" tIns="45700">
            <a:noAutofit/>
          </a:bodyPr>
          <a:lstStyle>
            <a:lvl1pPr indent="-228600" lvl="0" marL="457200" algn="l">
              <a:lnSpc>
                <a:spcPct val="90000"/>
              </a:lnSpc>
              <a:spcBef>
                <a:spcPts val="1800"/>
              </a:spcBef>
              <a:spcAft>
                <a:spcPts val="0"/>
              </a:spcAft>
              <a:buClr>
                <a:schemeClr val="accent1"/>
              </a:buClr>
              <a:buSzPts val="1400"/>
              <a:buNone/>
              <a:defRPr sz="1400">
                <a:solidFill>
                  <a:schemeClr val="accent1"/>
                </a:solidFill>
              </a:defRPr>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92"/>
          <p:cNvSpPr txBox="1"/>
          <p:nvPr>
            <p:ph idx="2" type="body"/>
          </p:nvPr>
        </p:nvSpPr>
        <p:spPr>
          <a:xfrm>
            <a:off x="6482544" y="1439245"/>
            <a:ext cx="1382712" cy="254000"/>
          </a:xfrm>
          <a:prstGeom prst="rect">
            <a:avLst/>
          </a:prstGeom>
          <a:noFill/>
          <a:ln>
            <a:noFill/>
          </a:ln>
        </p:spPr>
        <p:txBody>
          <a:bodyPr anchorCtr="1" anchor="ctr" bIns="45700" lIns="90000" spcFirstLastPara="1" rIns="91425" wrap="square" tIns="45700">
            <a:noAutofit/>
          </a:bodyPr>
          <a:lstStyle>
            <a:lvl1pPr indent="-228600" lvl="0" marL="457200" algn="l">
              <a:lnSpc>
                <a:spcPct val="90000"/>
              </a:lnSpc>
              <a:spcBef>
                <a:spcPts val="1800"/>
              </a:spcBef>
              <a:spcAft>
                <a:spcPts val="0"/>
              </a:spcAft>
              <a:buClr>
                <a:schemeClr val="accent1"/>
              </a:buClr>
              <a:buSzPts val="1400"/>
              <a:buNone/>
              <a:defRPr sz="1400">
                <a:solidFill>
                  <a:schemeClr val="accent1"/>
                </a:solidFill>
              </a:defRPr>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92"/>
          <p:cNvSpPr txBox="1"/>
          <p:nvPr>
            <p:ph idx="3" type="body"/>
          </p:nvPr>
        </p:nvSpPr>
        <p:spPr>
          <a:xfrm>
            <a:off x="9530545" y="1439245"/>
            <a:ext cx="1382712" cy="254000"/>
          </a:xfrm>
          <a:prstGeom prst="rect">
            <a:avLst/>
          </a:prstGeom>
          <a:noFill/>
          <a:ln>
            <a:noFill/>
          </a:ln>
        </p:spPr>
        <p:txBody>
          <a:bodyPr anchorCtr="1" anchor="ctr" bIns="45700" lIns="90000" spcFirstLastPara="1" rIns="91425" wrap="square" tIns="45700">
            <a:noAutofit/>
          </a:bodyPr>
          <a:lstStyle>
            <a:lvl1pPr indent="-228600" lvl="0" marL="457200" algn="l">
              <a:lnSpc>
                <a:spcPct val="90000"/>
              </a:lnSpc>
              <a:spcBef>
                <a:spcPts val="1800"/>
              </a:spcBef>
              <a:spcAft>
                <a:spcPts val="0"/>
              </a:spcAft>
              <a:buClr>
                <a:schemeClr val="accent1"/>
              </a:buClr>
              <a:buSzPts val="1400"/>
              <a:buNone/>
              <a:defRPr sz="1400">
                <a:solidFill>
                  <a:schemeClr val="accent1"/>
                </a:solidFill>
              </a:defRPr>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08" name="Google Shape;108;p92"/>
          <p:cNvCxnSpPr/>
          <p:nvPr/>
        </p:nvCxnSpPr>
        <p:spPr>
          <a:xfrm>
            <a:off x="304436" y="1826832"/>
            <a:ext cx="4500000" cy="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109" name="Google Shape;109;p92"/>
          <p:cNvCxnSpPr/>
          <p:nvPr/>
        </p:nvCxnSpPr>
        <p:spPr>
          <a:xfrm>
            <a:off x="9304436" y="1826832"/>
            <a:ext cx="1764000" cy="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110" name="Google Shape;110;p92"/>
          <p:cNvCxnSpPr/>
          <p:nvPr/>
        </p:nvCxnSpPr>
        <p:spPr>
          <a:xfrm>
            <a:off x="4804436" y="1826832"/>
            <a:ext cx="4500000" cy="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111" name="Google Shape;111;p92"/>
          <p:cNvCxnSpPr/>
          <p:nvPr/>
        </p:nvCxnSpPr>
        <p:spPr>
          <a:xfrm>
            <a:off x="9304436" y="1502886"/>
            <a:ext cx="0" cy="1350106"/>
          </a:xfrm>
          <a:prstGeom prst="straightConnector1">
            <a:avLst/>
          </a:prstGeom>
          <a:noFill/>
          <a:ln cap="flat" cmpd="sng" w="9525">
            <a:solidFill>
              <a:schemeClr val="accent4"/>
            </a:solidFill>
            <a:prstDash val="solid"/>
            <a:miter lim="800000"/>
            <a:headEnd len="sm" w="sm" type="none"/>
            <a:tailEnd len="sm" w="sm" type="none"/>
          </a:ln>
        </p:spPr>
      </p:cxnSp>
      <p:cxnSp>
        <p:nvCxnSpPr>
          <p:cNvPr id="112" name="Google Shape;112;p92"/>
          <p:cNvCxnSpPr/>
          <p:nvPr/>
        </p:nvCxnSpPr>
        <p:spPr>
          <a:xfrm>
            <a:off x="4804736" y="1412623"/>
            <a:ext cx="0" cy="1440369"/>
          </a:xfrm>
          <a:prstGeom prst="straightConnector1">
            <a:avLst/>
          </a:prstGeom>
          <a:noFill/>
          <a:ln cap="flat" cmpd="sng" w="9525">
            <a:solidFill>
              <a:schemeClr val="accent4"/>
            </a:solidFill>
            <a:prstDash val="solid"/>
            <a:miter lim="800000"/>
            <a:headEnd len="sm" w="sm" type="none"/>
            <a:tailEnd len="sm" w="sm" type="none"/>
          </a:ln>
        </p:spPr>
      </p:cxnSp>
      <p:cxnSp>
        <p:nvCxnSpPr>
          <p:cNvPr id="113" name="Google Shape;113;p92"/>
          <p:cNvCxnSpPr/>
          <p:nvPr/>
        </p:nvCxnSpPr>
        <p:spPr>
          <a:xfrm>
            <a:off x="832938" y="1928430"/>
            <a:ext cx="684000" cy="0"/>
          </a:xfrm>
          <a:prstGeom prst="straightConnector1">
            <a:avLst/>
          </a:prstGeom>
          <a:noFill/>
          <a:ln cap="flat" cmpd="sng" w="38100">
            <a:solidFill>
              <a:srgbClr val="FF0000"/>
            </a:solidFill>
            <a:prstDash val="solid"/>
            <a:miter lim="800000"/>
            <a:headEnd len="sm" w="sm" type="none"/>
            <a:tailEnd len="sm" w="sm" type="none"/>
          </a:ln>
        </p:spPr>
      </p:cxnSp>
      <p:cxnSp>
        <p:nvCxnSpPr>
          <p:cNvPr id="114" name="Google Shape;114;p92"/>
          <p:cNvCxnSpPr/>
          <p:nvPr/>
        </p:nvCxnSpPr>
        <p:spPr>
          <a:xfrm>
            <a:off x="1188719" y="2030030"/>
            <a:ext cx="1152000" cy="0"/>
          </a:xfrm>
          <a:prstGeom prst="straightConnector1">
            <a:avLst/>
          </a:prstGeom>
          <a:noFill/>
          <a:ln cap="flat" cmpd="sng" w="38100">
            <a:solidFill>
              <a:srgbClr val="00B050"/>
            </a:solidFill>
            <a:prstDash val="solid"/>
            <a:miter lim="800000"/>
            <a:headEnd len="sm" w="sm" type="none"/>
            <a:tailEnd len="sm" w="sm" type="none"/>
          </a:ln>
        </p:spPr>
      </p:cxnSp>
      <p:cxnSp>
        <p:nvCxnSpPr>
          <p:cNvPr id="115" name="Google Shape;115;p92"/>
          <p:cNvCxnSpPr/>
          <p:nvPr/>
        </p:nvCxnSpPr>
        <p:spPr>
          <a:xfrm>
            <a:off x="1188720" y="2162110"/>
            <a:ext cx="3420000" cy="0"/>
          </a:xfrm>
          <a:prstGeom prst="straightConnector1">
            <a:avLst/>
          </a:prstGeom>
          <a:noFill/>
          <a:ln cap="flat" cmpd="sng" w="38100">
            <a:solidFill>
              <a:schemeClr val="accent5"/>
            </a:solidFill>
            <a:prstDash val="solid"/>
            <a:miter lim="800000"/>
            <a:headEnd len="sm" w="sm" type="none"/>
            <a:tailEnd len="sm" w="sm" type="none"/>
          </a:ln>
        </p:spPr>
      </p:cxnSp>
      <p:cxnSp>
        <p:nvCxnSpPr>
          <p:cNvPr id="116" name="Google Shape;116;p92"/>
          <p:cNvCxnSpPr/>
          <p:nvPr/>
        </p:nvCxnSpPr>
        <p:spPr>
          <a:xfrm>
            <a:off x="1492436" y="2294190"/>
            <a:ext cx="3312000" cy="0"/>
          </a:xfrm>
          <a:prstGeom prst="straightConnector1">
            <a:avLst/>
          </a:prstGeom>
          <a:noFill/>
          <a:ln cap="flat" cmpd="sng" w="38100">
            <a:solidFill>
              <a:srgbClr val="7030A0"/>
            </a:solidFill>
            <a:prstDash val="solid"/>
            <a:miter lim="800000"/>
            <a:headEnd len="sm" w="sm" type="none"/>
            <a:tailEnd len="sm" w="sm" type="none"/>
          </a:ln>
        </p:spPr>
      </p:cxnSp>
      <p:cxnSp>
        <p:nvCxnSpPr>
          <p:cNvPr id="117" name="Google Shape;117;p92"/>
          <p:cNvCxnSpPr/>
          <p:nvPr/>
        </p:nvCxnSpPr>
        <p:spPr>
          <a:xfrm>
            <a:off x="4804436" y="2416110"/>
            <a:ext cx="3576319" cy="0"/>
          </a:xfrm>
          <a:prstGeom prst="straightConnector1">
            <a:avLst/>
          </a:prstGeom>
          <a:noFill/>
          <a:ln cap="flat" cmpd="sng" w="38100">
            <a:solidFill>
              <a:srgbClr val="EDA233"/>
            </a:solidFill>
            <a:prstDash val="solid"/>
            <a:miter lim="800000"/>
            <a:headEnd len="sm" w="sm" type="none"/>
            <a:tailEnd len="sm" w="sm" type="none"/>
          </a:ln>
        </p:spPr>
      </p:cxnSp>
      <p:cxnSp>
        <p:nvCxnSpPr>
          <p:cNvPr id="118" name="Google Shape;118;p92"/>
          <p:cNvCxnSpPr/>
          <p:nvPr/>
        </p:nvCxnSpPr>
        <p:spPr>
          <a:xfrm>
            <a:off x="4804435" y="2548190"/>
            <a:ext cx="3960000" cy="0"/>
          </a:xfrm>
          <a:prstGeom prst="straightConnector1">
            <a:avLst/>
          </a:prstGeom>
          <a:noFill/>
          <a:ln cap="flat" cmpd="sng" w="38100">
            <a:solidFill>
              <a:srgbClr val="32DAFE"/>
            </a:solidFill>
            <a:prstDash val="solid"/>
            <a:miter lim="800000"/>
            <a:headEnd len="sm" w="sm" type="none"/>
            <a:tailEnd len="sm" w="sm" type="none"/>
          </a:ln>
        </p:spPr>
      </p:cxnSp>
      <p:cxnSp>
        <p:nvCxnSpPr>
          <p:cNvPr id="119" name="Google Shape;119;p92"/>
          <p:cNvCxnSpPr/>
          <p:nvPr/>
        </p:nvCxnSpPr>
        <p:spPr>
          <a:xfrm>
            <a:off x="7208683" y="2700590"/>
            <a:ext cx="3281680" cy="0"/>
          </a:xfrm>
          <a:prstGeom prst="straightConnector1">
            <a:avLst/>
          </a:prstGeom>
          <a:noFill/>
          <a:ln cap="flat" cmpd="sng" w="38100">
            <a:solidFill>
              <a:srgbClr val="0070C0"/>
            </a:solidFill>
            <a:prstDash val="solid"/>
            <a:miter lim="800000"/>
            <a:headEnd len="sm" w="sm" type="none"/>
            <a:tailEnd len="sm" w="sm" type="none"/>
          </a:ln>
        </p:spPr>
      </p:cxnSp>
      <p:cxnSp>
        <p:nvCxnSpPr>
          <p:cNvPr id="120" name="Google Shape;120;p92"/>
          <p:cNvCxnSpPr/>
          <p:nvPr/>
        </p:nvCxnSpPr>
        <p:spPr>
          <a:xfrm>
            <a:off x="426174" y="3280501"/>
            <a:ext cx="335462" cy="0"/>
          </a:xfrm>
          <a:prstGeom prst="straightConnector1">
            <a:avLst/>
          </a:prstGeom>
          <a:noFill/>
          <a:ln cap="flat" cmpd="sng" w="38100">
            <a:solidFill>
              <a:srgbClr val="FF0000"/>
            </a:solidFill>
            <a:prstDash val="solid"/>
            <a:miter lim="800000"/>
            <a:headEnd len="sm" w="sm" type="none"/>
            <a:tailEnd len="sm" w="sm" type="none"/>
          </a:ln>
        </p:spPr>
      </p:cxnSp>
      <p:cxnSp>
        <p:nvCxnSpPr>
          <p:cNvPr id="121" name="Google Shape;121;p92"/>
          <p:cNvCxnSpPr/>
          <p:nvPr/>
        </p:nvCxnSpPr>
        <p:spPr>
          <a:xfrm>
            <a:off x="426174" y="3692991"/>
            <a:ext cx="335462" cy="0"/>
          </a:xfrm>
          <a:prstGeom prst="straightConnector1">
            <a:avLst/>
          </a:prstGeom>
          <a:noFill/>
          <a:ln cap="flat" cmpd="sng" w="38100">
            <a:solidFill>
              <a:srgbClr val="00B050"/>
            </a:solidFill>
            <a:prstDash val="solid"/>
            <a:miter lim="800000"/>
            <a:headEnd len="sm" w="sm" type="none"/>
            <a:tailEnd len="sm" w="sm" type="none"/>
          </a:ln>
        </p:spPr>
      </p:cxnSp>
      <p:cxnSp>
        <p:nvCxnSpPr>
          <p:cNvPr id="122" name="Google Shape;122;p92"/>
          <p:cNvCxnSpPr/>
          <p:nvPr/>
        </p:nvCxnSpPr>
        <p:spPr>
          <a:xfrm>
            <a:off x="426174" y="4105481"/>
            <a:ext cx="335462" cy="0"/>
          </a:xfrm>
          <a:prstGeom prst="straightConnector1">
            <a:avLst/>
          </a:prstGeom>
          <a:noFill/>
          <a:ln cap="flat" cmpd="sng" w="38100">
            <a:solidFill>
              <a:schemeClr val="accent5"/>
            </a:solidFill>
            <a:prstDash val="solid"/>
            <a:miter lim="800000"/>
            <a:headEnd len="sm" w="sm" type="none"/>
            <a:tailEnd len="sm" w="sm" type="none"/>
          </a:ln>
        </p:spPr>
      </p:cxnSp>
      <p:cxnSp>
        <p:nvCxnSpPr>
          <p:cNvPr id="123" name="Google Shape;123;p92"/>
          <p:cNvCxnSpPr/>
          <p:nvPr/>
        </p:nvCxnSpPr>
        <p:spPr>
          <a:xfrm>
            <a:off x="426174" y="4517971"/>
            <a:ext cx="335462" cy="0"/>
          </a:xfrm>
          <a:prstGeom prst="straightConnector1">
            <a:avLst/>
          </a:prstGeom>
          <a:noFill/>
          <a:ln cap="flat" cmpd="sng" w="38100">
            <a:solidFill>
              <a:srgbClr val="7030A0"/>
            </a:solidFill>
            <a:prstDash val="solid"/>
            <a:miter lim="800000"/>
            <a:headEnd len="sm" w="sm" type="none"/>
            <a:tailEnd len="sm" w="sm" type="none"/>
          </a:ln>
        </p:spPr>
      </p:cxnSp>
      <p:cxnSp>
        <p:nvCxnSpPr>
          <p:cNvPr id="124" name="Google Shape;124;p92"/>
          <p:cNvCxnSpPr/>
          <p:nvPr/>
        </p:nvCxnSpPr>
        <p:spPr>
          <a:xfrm>
            <a:off x="426174" y="4930461"/>
            <a:ext cx="335462" cy="0"/>
          </a:xfrm>
          <a:prstGeom prst="straightConnector1">
            <a:avLst/>
          </a:prstGeom>
          <a:noFill/>
          <a:ln cap="flat" cmpd="sng" w="38100">
            <a:solidFill>
              <a:srgbClr val="EDA233"/>
            </a:solidFill>
            <a:prstDash val="solid"/>
            <a:miter lim="800000"/>
            <a:headEnd len="sm" w="sm" type="none"/>
            <a:tailEnd len="sm" w="sm" type="none"/>
          </a:ln>
        </p:spPr>
      </p:cxnSp>
      <p:cxnSp>
        <p:nvCxnSpPr>
          <p:cNvPr id="125" name="Google Shape;125;p92"/>
          <p:cNvCxnSpPr/>
          <p:nvPr/>
        </p:nvCxnSpPr>
        <p:spPr>
          <a:xfrm>
            <a:off x="426174" y="5342951"/>
            <a:ext cx="335462" cy="0"/>
          </a:xfrm>
          <a:prstGeom prst="straightConnector1">
            <a:avLst/>
          </a:prstGeom>
          <a:noFill/>
          <a:ln cap="flat" cmpd="sng" w="38100">
            <a:solidFill>
              <a:srgbClr val="00B0F0"/>
            </a:solidFill>
            <a:prstDash val="solid"/>
            <a:miter lim="800000"/>
            <a:headEnd len="sm" w="sm" type="none"/>
            <a:tailEnd len="sm" w="sm" type="none"/>
          </a:ln>
        </p:spPr>
      </p:cxnSp>
      <p:cxnSp>
        <p:nvCxnSpPr>
          <p:cNvPr id="126" name="Google Shape;126;p92"/>
          <p:cNvCxnSpPr/>
          <p:nvPr/>
        </p:nvCxnSpPr>
        <p:spPr>
          <a:xfrm>
            <a:off x="426174" y="5755441"/>
            <a:ext cx="335462" cy="0"/>
          </a:xfrm>
          <a:prstGeom prst="straightConnector1">
            <a:avLst/>
          </a:prstGeom>
          <a:noFill/>
          <a:ln cap="flat" cmpd="sng" w="38100">
            <a:solidFill>
              <a:srgbClr val="0070C0"/>
            </a:solidFill>
            <a:prstDash val="solid"/>
            <a:miter lim="800000"/>
            <a:headEnd len="sm" w="sm" type="none"/>
            <a:tailEnd len="sm" w="sm" type="none"/>
          </a:ln>
        </p:spPr>
      </p:cxnSp>
      <p:sp>
        <p:nvSpPr>
          <p:cNvPr id="127" name="Google Shape;127;p92"/>
          <p:cNvSpPr txBox="1"/>
          <p:nvPr>
            <p:ph idx="4" type="body"/>
          </p:nvPr>
        </p:nvSpPr>
        <p:spPr>
          <a:xfrm>
            <a:off x="832938" y="3170238"/>
            <a:ext cx="1382712" cy="2540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algn="l">
              <a:lnSpc>
                <a:spcPct val="90000"/>
              </a:lnSpc>
              <a:spcBef>
                <a:spcPts val="1800"/>
              </a:spcBef>
              <a:spcAft>
                <a:spcPts val="0"/>
              </a:spcAft>
              <a:buClr>
                <a:schemeClr val="dk2"/>
              </a:buClr>
              <a:buSzPts val="1000"/>
              <a:buNone/>
              <a:defRPr sz="1000"/>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92"/>
          <p:cNvSpPr txBox="1"/>
          <p:nvPr>
            <p:ph idx="5" type="body"/>
          </p:nvPr>
        </p:nvSpPr>
        <p:spPr>
          <a:xfrm>
            <a:off x="832938" y="3573361"/>
            <a:ext cx="1382712" cy="2540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algn="l">
              <a:lnSpc>
                <a:spcPct val="90000"/>
              </a:lnSpc>
              <a:spcBef>
                <a:spcPts val="1800"/>
              </a:spcBef>
              <a:spcAft>
                <a:spcPts val="0"/>
              </a:spcAft>
              <a:buClr>
                <a:schemeClr val="dk2"/>
              </a:buClr>
              <a:buSzPts val="1000"/>
              <a:buNone/>
              <a:defRPr sz="1000"/>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92"/>
          <p:cNvSpPr txBox="1"/>
          <p:nvPr>
            <p:ph idx="6" type="body"/>
          </p:nvPr>
        </p:nvSpPr>
        <p:spPr>
          <a:xfrm>
            <a:off x="832938" y="3966651"/>
            <a:ext cx="1382712" cy="2540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algn="l">
              <a:lnSpc>
                <a:spcPct val="90000"/>
              </a:lnSpc>
              <a:spcBef>
                <a:spcPts val="1800"/>
              </a:spcBef>
              <a:spcAft>
                <a:spcPts val="0"/>
              </a:spcAft>
              <a:buClr>
                <a:schemeClr val="dk2"/>
              </a:buClr>
              <a:buSzPts val="1000"/>
              <a:buNone/>
              <a:defRPr sz="1000"/>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92"/>
          <p:cNvSpPr txBox="1"/>
          <p:nvPr>
            <p:ph idx="7" type="body"/>
          </p:nvPr>
        </p:nvSpPr>
        <p:spPr>
          <a:xfrm>
            <a:off x="832938" y="4379606"/>
            <a:ext cx="1382712" cy="2540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algn="l">
              <a:lnSpc>
                <a:spcPct val="90000"/>
              </a:lnSpc>
              <a:spcBef>
                <a:spcPts val="1800"/>
              </a:spcBef>
              <a:spcAft>
                <a:spcPts val="0"/>
              </a:spcAft>
              <a:buClr>
                <a:schemeClr val="dk2"/>
              </a:buClr>
              <a:buSzPts val="1000"/>
              <a:buNone/>
              <a:defRPr sz="1000"/>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92"/>
          <p:cNvSpPr txBox="1"/>
          <p:nvPr>
            <p:ph idx="8" type="body"/>
          </p:nvPr>
        </p:nvSpPr>
        <p:spPr>
          <a:xfrm>
            <a:off x="832938" y="4782728"/>
            <a:ext cx="1382712" cy="2540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algn="l">
              <a:lnSpc>
                <a:spcPct val="90000"/>
              </a:lnSpc>
              <a:spcBef>
                <a:spcPts val="1800"/>
              </a:spcBef>
              <a:spcAft>
                <a:spcPts val="0"/>
              </a:spcAft>
              <a:buClr>
                <a:schemeClr val="dk2"/>
              </a:buClr>
              <a:buSzPts val="1000"/>
              <a:buNone/>
              <a:defRPr sz="1000"/>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92"/>
          <p:cNvSpPr txBox="1"/>
          <p:nvPr>
            <p:ph idx="9" type="body"/>
          </p:nvPr>
        </p:nvSpPr>
        <p:spPr>
          <a:xfrm>
            <a:off x="832938" y="5194707"/>
            <a:ext cx="1382712" cy="2540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algn="l">
              <a:lnSpc>
                <a:spcPct val="90000"/>
              </a:lnSpc>
              <a:spcBef>
                <a:spcPts val="1800"/>
              </a:spcBef>
              <a:spcAft>
                <a:spcPts val="0"/>
              </a:spcAft>
              <a:buClr>
                <a:schemeClr val="dk2"/>
              </a:buClr>
              <a:buSzPts val="1000"/>
              <a:buNone/>
              <a:defRPr sz="1000"/>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92"/>
          <p:cNvSpPr txBox="1"/>
          <p:nvPr>
            <p:ph idx="13" type="body"/>
          </p:nvPr>
        </p:nvSpPr>
        <p:spPr>
          <a:xfrm>
            <a:off x="832938" y="5599470"/>
            <a:ext cx="1382712" cy="254000"/>
          </a:xfrm>
          <a:prstGeom prst="rect">
            <a:avLst/>
          </a:prstGeom>
          <a:solidFill>
            <a:srgbClr val="DEEFF4"/>
          </a:solidFill>
          <a:ln>
            <a:noFill/>
          </a:ln>
        </p:spPr>
        <p:txBody>
          <a:bodyPr anchorCtr="1" anchor="ctr" bIns="45700" lIns="90000" spcFirstLastPara="1" rIns="91425" wrap="square" tIns="45700">
            <a:noAutofit/>
          </a:bodyPr>
          <a:lstStyle>
            <a:lvl1pPr indent="-228600" lvl="0" marL="457200" algn="l">
              <a:lnSpc>
                <a:spcPct val="90000"/>
              </a:lnSpc>
              <a:spcBef>
                <a:spcPts val="1800"/>
              </a:spcBef>
              <a:spcAft>
                <a:spcPts val="0"/>
              </a:spcAft>
              <a:buClr>
                <a:schemeClr val="dk2"/>
              </a:buClr>
              <a:buSzPts val="1000"/>
              <a:buNone/>
              <a:defRPr sz="1000"/>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92"/>
          <p:cNvSpPr txBox="1"/>
          <p:nvPr>
            <p:ph idx="14" type="body"/>
          </p:nvPr>
        </p:nvSpPr>
        <p:spPr>
          <a:xfrm>
            <a:off x="2554436" y="3170238"/>
            <a:ext cx="7164388" cy="2540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800"/>
              </a:spcBef>
              <a:spcAft>
                <a:spcPts val="0"/>
              </a:spcAft>
              <a:buClr>
                <a:schemeClr val="dk2"/>
              </a:buClr>
              <a:buSzPts val="1200"/>
              <a:buNone/>
              <a:defRPr sz="1200">
                <a:solidFill>
                  <a:schemeClr val="dk2"/>
                </a:solidFill>
              </a:defRPr>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92"/>
          <p:cNvSpPr txBox="1"/>
          <p:nvPr>
            <p:ph idx="15" type="body"/>
          </p:nvPr>
        </p:nvSpPr>
        <p:spPr>
          <a:xfrm>
            <a:off x="2554436" y="3573361"/>
            <a:ext cx="7164388" cy="2540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800"/>
              </a:spcBef>
              <a:spcAft>
                <a:spcPts val="0"/>
              </a:spcAft>
              <a:buClr>
                <a:schemeClr val="dk2"/>
              </a:buClr>
              <a:buSzPts val="1200"/>
              <a:buNone/>
              <a:defRPr sz="1200">
                <a:solidFill>
                  <a:schemeClr val="dk2"/>
                </a:solidFill>
              </a:defRPr>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92"/>
          <p:cNvSpPr txBox="1"/>
          <p:nvPr>
            <p:ph idx="16" type="body"/>
          </p:nvPr>
        </p:nvSpPr>
        <p:spPr>
          <a:xfrm>
            <a:off x="2554436" y="3966651"/>
            <a:ext cx="7164388" cy="2540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800"/>
              </a:spcBef>
              <a:spcAft>
                <a:spcPts val="0"/>
              </a:spcAft>
              <a:buClr>
                <a:schemeClr val="dk2"/>
              </a:buClr>
              <a:buSzPts val="1200"/>
              <a:buNone/>
              <a:defRPr sz="1200">
                <a:solidFill>
                  <a:schemeClr val="dk2"/>
                </a:solidFill>
              </a:defRPr>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92"/>
          <p:cNvSpPr txBox="1"/>
          <p:nvPr>
            <p:ph idx="17" type="body"/>
          </p:nvPr>
        </p:nvSpPr>
        <p:spPr>
          <a:xfrm>
            <a:off x="2554436" y="4379606"/>
            <a:ext cx="7164388" cy="2540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800"/>
              </a:spcBef>
              <a:spcAft>
                <a:spcPts val="0"/>
              </a:spcAft>
              <a:buClr>
                <a:schemeClr val="dk2"/>
              </a:buClr>
              <a:buSzPts val="1200"/>
              <a:buNone/>
              <a:defRPr sz="1200">
                <a:solidFill>
                  <a:schemeClr val="dk2"/>
                </a:solidFill>
              </a:defRPr>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92"/>
          <p:cNvSpPr txBox="1"/>
          <p:nvPr>
            <p:ph idx="18" type="body"/>
          </p:nvPr>
        </p:nvSpPr>
        <p:spPr>
          <a:xfrm>
            <a:off x="2554436" y="4782728"/>
            <a:ext cx="7164388" cy="2540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800"/>
              </a:spcBef>
              <a:spcAft>
                <a:spcPts val="0"/>
              </a:spcAft>
              <a:buClr>
                <a:schemeClr val="dk2"/>
              </a:buClr>
              <a:buSzPts val="1200"/>
              <a:buNone/>
              <a:defRPr sz="1200">
                <a:solidFill>
                  <a:schemeClr val="dk2"/>
                </a:solidFill>
              </a:defRPr>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92"/>
          <p:cNvSpPr txBox="1"/>
          <p:nvPr>
            <p:ph idx="19" type="body"/>
          </p:nvPr>
        </p:nvSpPr>
        <p:spPr>
          <a:xfrm>
            <a:off x="2554436" y="5194707"/>
            <a:ext cx="7164388" cy="2540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800"/>
              </a:spcBef>
              <a:spcAft>
                <a:spcPts val="0"/>
              </a:spcAft>
              <a:buClr>
                <a:schemeClr val="dk2"/>
              </a:buClr>
              <a:buSzPts val="1200"/>
              <a:buNone/>
              <a:defRPr sz="1200">
                <a:solidFill>
                  <a:schemeClr val="dk2"/>
                </a:solidFill>
              </a:defRPr>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92"/>
          <p:cNvSpPr txBox="1"/>
          <p:nvPr>
            <p:ph idx="20" type="body"/>
          </p:nvPr>
        </p:nvSpPr>
        <p:spPr>
          <a:xfrm>
            <a:off x="2554436" y="5599470"/>
            <a:ext cx="7164388" cy="2540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800"/>
              </a:spcBef>
              <a:spcAft>
                <a:spcPts val="0"/>
              </a:spcAft>
              <a:buClr>
                <a:schemeClr val="dk2"/>
              </a:buClr>
              <a:buSzPts val="1200"/>
              <a:buNone/>
              <a:defRPr sz="1200">
                <a:solidFill>
                  <a:schemeClr val="dk2"/>
                </a:solidFill>
              </a:defRPr>
            </a:lvl1pPr>
            <a:lvl2pPr indent="-297180" lvl="1" marL="914400" algn="l">
              <a:lnSpc>
                <a:spcPct val="90000"/>
              </a:lnSpc>
              <a:spcBef>
                <a:spcPts val="500"/>
              </a:spcBef>
              <a:spcAft>
                <a:spcPts val="0"/>
              </a:spcAft>
              <a:buClr>
                <a:schemeClr val="dk2"/>
              </a:buClr>
              <a:buSzPts val="1080"/>
              <a:buChar char="o"/>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20" Type="http://schemas.openxmlformats.org/officeDocument/2006/relationships/slideLayout" Target="../slideLayouts/slideLayout1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22" Type="http://schemas.openxmlformats.org/officeDocument/2006/relationships/slideLayout" Target="../slideLayouts/slideLayout21.xml"/><Relationship Id="rId44" Type="http://schemas.openxmlformats.org/officeDocument/2006/relationships/theme" Target="../theme/theme3.xml"/><Relationship Id="rId21" Type="http://schemas.openxmlformats.org/officeDocument/2006/relationships/slideLayout" Target="../slideLayouts/slideLayout20.xml"/><Relationship Id="rId43" Type="http://schemas.openxmlformats.org/officeDocument/2006/relationships/slideLayout" Target="../slideLayouts/slideLayout42.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1.xml"/><Relationship Id="rId20" Type="http://schemas.openxmlformats.org/officeDocument/2006/relationships/slideLayout" Target="../slideLayouts/slideLayout61.xml"/><Relationship Id="rId42" Type="http://schemas.openxmlformats.org/officeDocument/2006/relationships/slideLayout" Target="../slideLayouts/slideLayout83.xml"/><Relationship Id="rId41" Type="http://schemas.openxmlformats.org/officeDocument/2006/relationships/slideLayout" Target="../slideLayouts/slideLayout82.xml"/><Relationship Id="rId22" Type="http://schemas.openxmlformats.org/officeDocument/2006/relationships/slideLayout" Target="../slideLayouts/slideLayout63.xml"/><Relationship Id="rId44" Type="http://schemas.openxmlformats.org/officeDocument/2006/relationships/theme" Target="../theme/theme1.xml"/><Relationship Id="rId21" Type="http://schemas.openxmlformats.org/officeDocument/2006/relationships/slideLayout" Target="../slideLayouts/slideLayout62.xml"/><Relationship Id="rId43" Type="http://schemas.openxmlformats.org/officeDocument/2006/relationships/slideLayout" Target="../slideLayouts/slideLayout84.xml"/><Relationship Id="rId24" Type="http://schemas.openxmlformats.org/officeDocument/2006/relationships/slideLayout" Target="../slideLayouts/slideLayout65.xml"/><Relationship Id="rId23" Type="http://schemas.openxmlformats.org/officeDocument/2006/relationships/slideLayout" Target="../slideLayouts/slideLayout64.xml"/><Relationship Id="rId1" Type="http://schemas.openxmlformats.org/officeDocument/2006/relationships/image" Target="../media/image1.png"/><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26" Type="http://schemas.openxmlformats.org/officeDocument/2006/relationships/slideLayout" Target="../slideLayouts/slideLayout67.xml"/><Relationship Id="rId25" Type="http://schemas.openxmlformats.org/officeDocument/2006/relationships/slideLayout" Target="../slideLayouts/slideLayout66.xml"/><Relationship Id="rId28" Type="http://schemas.openxmlformats.org/officeDocument/2006/relationships/slideLayout" Target="../slideLayouts/slideLayout69.xml"/><Relationship Id="rId27" Type="http://schemas.openxmlformats.org/officeDocument/2006/relationships/slideLayout" Target="../slideLayouts/slideLayout68.xml"/><Relationship Id="rId5" Type="http://schemas.openxmlformats.org/officeDocument/2006/relationships/slideLayout" Target="../slideLayouts/slideLayout46.xml"/><Relationship Id="rId6" Type="http://schemas.openxmlformats.org/officeDocument/2006/relationships/slideLayout" Target="../slideLayouts/slideLayout47.xml"/><Relationship Id="rId29" Type="http://schemas.openxmlformats.org/officeDocument/2006/relationships/slideLayout" Target="../slideLayouts/slideLayout70.xml"/><Relationship Id="rId7" Type="http://schemas.openxmlformats.org/officeDocument/2006/relationships/slideLayout" Target="../slideLayouts/slideLayout48.xml"/><Relationship Id="rId8" Type="http://schemas.openxmlformats.org/officeDocument/2006/relationships/slideLayout" Target="../slideLayouts/slideLayout49.xml"/><Relationship Id="rId31" Type="http://schemas.openxmlformats.org/officeDocument/2006/relationships/slideLayout" Target="../slideLayouts/slideLayout72.xml"/><Relationship Id="rId30" Type="http://schemas.openxmlformats.org/officeDocument/2006/relationships/slideLayout" Target="../slideLayouts/slideLayout71.xml"/><Relationship Id="rId11" Type="http://schemas.openxmlformats.org/officeDocument/2006/relationships/slideLayout" Target="../slideLayouts/slideLayout52.xml"/><Relationship Id="rId33" Type="http://schemas.openxmlformats.org/officeDocument/2006/relationships/slideLayout" Target="../slideLayouts/slideLayout74.xml"/><Relationship Id="rId10" Type="http://schemas.openxmlformats.org/officeDocument/2006/relationships/slideLayout" Target="../slideLayouts/slideLayout51.xml"/><Relationship Id="rId32" Type="http://schemas.openxmlformats.org/officeDocument/2006/relationships/slideLayout" Target="../slideLayouts/slideLayout73.xml"/><Relationship Id="rId13" Type="http://schemas.openxmlformats.org/officeDocument/2006/relationships/slideLayout" Target="../slideLayouts/slideLayout54.xml"/><Relationship Id="rId35" Type="http://schemas.openxmlformats.org/officeDocument/2006/relationships/slideLayout" Target="../slideLayouts/slideLayout76.xml"/><Relationship Id="rId12" Type="http://schemas.openxmlformats.org/officeDocument/2006/relationships/slideLayout" Target="../slideLayouts/slideLayout53.xml"/><Relationship Id="rId34" Type="http://schemas.openxmlformats.org/officeDocument/2006/relationships/slideLayout" Target="../slideLayouts/slideLayout75.xml"/><Relationship Id="rId15" Type="http://schemas.openxmlformats.org/officeDocument/2006/relationships/slideLayout" Target="../slideLayouts/slideLayout56.xml"/><Relationship Id="rId37" Type="http://schemas.openxmlformats.org/officeDocument/2006/relationships/slideLayout" Target="../slideLayouts/slideLayout78.xml"/><Relationship Id="rId14" Type="http://schemas.openxmlformats.org/officeDocument/2006/relationships/slideLayout" Target="../slideLayouts/slideLayout55.xml"/><Relationship Id="rId36" Type="http://schemas.openxmlformats.org/officeDocument/2006/relationships/slideLayout" Target="../slideLayouts/slideLayout77.xml"/><Relationship Id="rId17" Type="http://schemas.openxmlformats.org/officeDocument/2006/relationships/slideLayout" Target="../slideLayouts/slideLayout58.xml"/><Relationship Id="rId39" Type="http://schemas.openxmlformats.org/officeDocument/2006/relationships/slideLayout" Target="../slideLayouts/slideLayout80.xml"/><Relationship Id="rId16" Type="http://schemas.openxmlformats.org/officeDocument/2006/relationships/slideLayout" Target="../slideLayouts/slideLayout57.xml"/><Relationship Id="rId38" Type="http://schemas.openxmlformats.org/officeDocument/2006/relationships/slideLayout" Target="../slideLayouts/slideLayout79.xml"/><Relationship Id="rId19" Type="http://schemas.openxmlformats.org/officeDocument/2006/relationships/slideLayout" Target="../slideLayouts/slideLayout60.xml"/><Relationship Id="rId18"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1"/>
          <p:cNvSpPr txBox="1"/>
          <p:nvPr>
            <p:ph type="title"/>
          </p:nvPr>
        </p:nvSpPr>
        <p:spPr>
          <a:xfrm>
            <a:off x="422226" y="305135"/>
            <a:ext cx="9510245" cy="879853"/>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dk2"/>
              </a:buClr>
              <a:buSzPts val="3200"/>
              <a:buFont typeface="Arial"/>
              <a:buNone/>
              <a:defRPr b="1" i="0" sz="32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1"/>
          <p:cNvSpPr txBox="1"/>
          <p:nvPr>
            <p:ph idx="1" type="body"/>
          </p:nvPr>
        </p:nvSpPr>
        <p:spPr>
          <a:xfrm>
            <a:off x="422226" y="1452287"/>
            <a:ext cx="9510245" cy="4251283"/>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8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indent="-297180" lvl="1" marL="914400" marR="0" rtl="0" algn="l">
              <a:lnSpc>
                <a:spcPct val="90000"/>
              </a:lnSpc>
              <a:spcBef>
                <a:spcPts val="500"/>
              </a:spcBef>
              <a:spcAft>
                <a:spcPts val="0"/>
              </a:spcAft>
              <a:buClr>
                <a:schemeClr val="dk2"/>
              </a:buClr>
              <a:buSzPts val="1080"/>
              <a:buFont typeface="Courier New"/>
              <a:buChar char="o"/>
              <a:defRPr b="0" i="0" sz="1800" u="none" cap="none" strike="noStrike">
                <a:solidFill>
                  <a:schemeClr val="dk2"/>
                </a:solidFill>
                <a:latin typeface="Arial"/>
                <a:ea typeface="Arial"/>
                <a:cs typeface="Arial"/>
                <a:sym typeface="Arial"/>
              </a:defRPr>
            </a:lvl2pPr>
            <a:lvl3pPr indent="-330200" lvl="2" marL="1371600"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indent="-317500" lvl="3" marL="1828800"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51"/>
          <p:cNvSpPr txBox="1"/>
          <p:nvPr>
            <p:ph idx="10" type="dt"/>
          </p:nvPr>
        </p:nvSpPr>
        <p:spPr>
          <a:xfrm>
            <a:off x="3655964" y="6319026"/>
            <a:ext cx="1248747"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51"/>
          <p:cNvSpPr txBox="1"/>
          <p:nvPr>
            <p:ph idx="11" type="ftr"/>
          </p:nvPr>
        </p:nvSpPr>
        <p:spPr>
          <a:xfrm>
            <a:off x="5329369" y="6319026"/>
            <a:ext cx="4603102"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0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51"/>
          <p:cNvSpPr txBox="1"/>
          <p:nvPr>
            <p:ph idx="12" type="sldNum"/>
          </p:nvPr>
        </p:nvSpPr>
        <p:spPr>
          <a:xfrm>
            <a:off x="11560627" y="6319026"/>
            <a:ext cx="436984"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15" name="Google Shape;15;p51"/>
          <p:cNvPicPr preferRelativeResize="0"/>
          <p:nvPr/>
        </p:nvPicPr>
        <p:blipFill rotWithShape="1">
          <a:blip r:embed="rId1">
            <a:alphaModFix/>
          </a:blip>
          <a:srcRect b="0" l="0" r="0" t="0"/>
          <a:stretch/>
        </p:blipFill>
        <p:spPr>
          <a:xfrm>
            <a:off x="430812" y="6108879"/>
            <a:ext cx="2697674" cy="52723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 name="Shape 342"/>
        <p:cNvGrpSpPr/>
        <p:nvPr/>
      </p:nvGrpSpPr>
      <p:grpSpPr>
        <a:xfrm>
          <a:off x="0" y="0"/>
          <a:ext cx="0" cy="0"/>
          <a:chOff x="0" y="0"/>
          <a:chExt cx="0" cy="0"/>
        </a:xfrm>
      </p:grpSpPr>
      <p:sp>
        <p:nvSpPr>
          <p:cNvPr id="343" name="Google Shape;343;g2c7ea434958_1_389"/>
          <p:cNvSpPr txBox="1"/>
          <p:nvPr>
            <p:ph type="title"/>
          </p:nvPr>
        </p:nvSpPr>
        <p:spPr>
          <a:xfrm>
            <a:off x="422226" y="305135"/>
            <a:ext cx="9510300" cy="879900"/>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dk2"/>
              </a:buClr>
              <a:buSzPts val="3200"/>
              <a:buFont typeface="Arial"/>
              <a:buNone/>
              <a:defRPr b="1" i="0" sz="32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44" name="Google Shape;344;g2c7ea434958_1_389"/>
          <p:cNvSpPr txBox="1"/>
          <p:nvPr>
            <p:ph idx="1" type="body"/>
          </p:nvPr>
        </p:nvSpPr>
        <p:spPr>
          <a:xfrm>
            <a:off x="422226" y="1452287"/>
            <a:ext cx="9510300" cy="42513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8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indent="-297180" lvl="1" marL="914400" marR="0" rtl="0" algn="l">
              <a:lnSpc>
                <a:spcPct val="90000"/>
              </a:lnSpc>
              <a:spcBef>
                <a:spcPts val="500"/>
              </a:spcBef>
              <a:spcAft>
                <a:spcPts val="0"/>
              </a:spcAft>
              <a:buClr>
                <a:schemeClr val="dk2"/>
              </a:buClr>
              <a:buSzPts val="1080"/>
              <a:buFont typeface="Courier New"/>
              <a:buChar char="o"/>
              <a:defRPr b="0" i="0" sz="1800" u="none" cap="none" strike="noStrike">
                <a:solidFill>
                  <a:schemeClr val="dk2"/>
                </a:solidFill>
                <a:latin typeface="Arial"/>
                <a:ea typeface="Arial"/>
                <a:cs typeface="Arial"/>
                <a:sym typeface="Arial"/>
              </a:defRPr>
            </a:lvl2pPr>
            <a:lvl3pPr indent="-330200" lvl="2" marL="1371600"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indent="-317500" lvl="3" marL="1828800"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5" name="Google Shape;345;g2c7ea434958_1_389"/>
          <p:cNvSpPr txBox="1"/>
          <p:nvPr>
            <p:ph idx="10" type="dt"/>
          </p:nvPr>
        </p:nvSpPr>
        <p:spPr>
          <a:xfrm>
            <a:off x="3655964" y="6319026"/>
            <a:ext cx="1248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46" name="Google Shape;346;g2c7ea434958_1_389"/>
          <p:cNvSpPr txBox="1"/>
          <p:nvPr>
            <p:ph idx="11" type="ftr"/>
          </p:nvPr>
        </p:nvSpPr>
        <p:spPr>
          <a:xfrm>
            <a:off x="5329369" y="6319026"/>
            <a:ext cx="46032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0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47" name="Google Shape;347;g2c7ea434958_1_389"/>
          <p:cNvSpPr txBox="1"/>
          <p:nvPr>
            <p:ph idx="12" type="sldNum"/>
          </p:nvPr>
        </p:nvSpPr>
        <p:spPr>
          <a:xfrm>
            <a:off x="11560627" y="6319026"/>
            <a:ext cx="4371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348" name="Google Shape;348;g2c7ea434958_1_389"/>
          <p:cNvPicPr preferRelativeResize="0"/>
          <p:nvPr/>
        </p:nvPicPr>
        <p:blipFill rotWithShape="1">
          <a:blip r:embed="rId1">
            <a:alphaModFix/>
          </a:blip>
          <a:srcRect b="0" l="0" r="0" t="0"/>
          <a:stretch/>
        </p:blipFill>
        <p:spPr>
          <a:xfrm>
            <a:off x="430812" y="6108879"/>
            <a:ext cx="2697674" cy="52723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0.png"/><Relationship Id="rId4" Type="http://schemas.openxmlformats.org/officeDocument/2006/relationships/image" Target="../media/image45.png"/><Relationship Id="rId5" Type="http://schemas.openxmlformats.org/officeDocument/2006/relationships/image" Target="../media/image7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0.png"/><Relationship Id="rId4" Type="http://schemas.openxmlformats.org/officeDocument/2006/relationships/image" Target="../media/image56.png"/><Relationship Id="rId5" Type="http://schemas.openxmlformats.org/officeDocument/2006/relationships/image" Target="../media/image60.png"/><Relationship Id="rId6" Type="http://schemas.openxmlformats.org/officeDocument/2006/relationships/image" Target="../media/image77.png"/><Relationship Id="rId7" Type="http://schemas.openxmlformats.org/officeDocument/2006/relationships/image" Target="../media/image59.png"/><Relationship Id="rId8" Type="http://schemas.openxmlformats.org/officeDocument/2006/relationships/image" Target="../media/image5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0.png"/><Relationship Id="rId4" Type="http://schemas.openxmlformats.org/officeDocument/2006/relationships/image" Target="../media/image65.png"/><Relationship Id="rId9" Type="http://schemas.openxmlformats.org/officeDocument/2006/relationships/image" Target="../media/image97.png"/><Relationship Id="rId5" Type="http://schemas.openxmlformats.org/officeDocument/2006/relationships/image" Target="../media/image108.png"/><Relationship Id="rId6" Type="http://schemas.openxmlformats.org/officeDocument/2006/relationships/image" Target="../media/image109.png"/><Relationship Id="rId7" Type="http://schemas.openxmlformats.org/officeDocument/2006/relationships/image" Target="../media/image62.png"/><Relationship Id="rId8" Type="http://schemas.openxmlformats.org/officeDocument/2006/relationships/image" Target="../media/image111.png"/><Relationship Id="rId10" Type="http://schemas.openxmlformats.org/officeDocument/2006/relationships/image" Target="../media/image6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3.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7.png"/><Relationship Id="rId4" Type="http://schemas.openxmlformats.org/officeDocument/2006/relationships/image" Target="../media/image70.png"/><Relationship Id="rId5" Type="http://schemas.openxmlformats.org/officeDocument/2006/relationships/image" Target="../media/image69.png"/><Relationship Id="rId6" Type="http://schemas.openxmlformats.org/officeDocument/2006/relationships/image" Target="../media/image86.png"/><Relationship Id="rId7" Type="http://schemas.openxmlformats.org/officeDocument/2006/relationships/image" Target="../media/image72.png"/><Relationship Id="rId8"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8.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9.png"/><Relationship Id="rId7" Type="http://schemas.openxmlformats.org/officeDocument/2006/relationships/image" Target="../media/image72.png"/><Relationship Id="rId8"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2.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5.png"/><Relationship Id="rId5" Type="http://schemas.openxmlformats.org/officeDocument/2006/relationships/image" Target="../media/image94.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93.png"/><Relationship Id="rId11" Type="http://schemas.openxmlformats.org/officeDocument/2006/relationships/image" Target="../media/image107.png"/><Relationship Id="rId10" Type="http://schemas.openxmlformats.org/officeDocument/2006/relationships/image" Target="../media/image103.png"/><Relationship Id="rId13" Type="http://schemas.openxmlformats.org/officeDocument/2006/relationships/image" Target="../media/image50.png"/><Relationship Id="rId12" Type="http://schemas.openxmlformats.org/officeDocument/2006/relationships/image" Target="../media/image10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2.png"/><Relationship Id="rId4" Type="http://schemas.openxmlformats.org/officeDocument/2006/relationships/image" Target="../media/image90.png"/><Relationship Id="rId9" Type="http://schemas.openxmlformats.org/officeDocument/2006/relationships/image" Target="../media/image98.png"/><Relationship Id="rId5" Type="http://schemas.openxmlformats.org/officeDocument/2006/relationships/image" Target="../media/image88.png"/><Relationship Id="rId6" Type="http://schemas.openxmlformats.org/officeDocument/2006/relationships/image" Target="../media/image87.png"/><Relationship Id="rId7" Type="http://schemas.openxmlformats.org/officeDocument/2006/relationships/image" Target="../media/image99.png"/><Relationship Id="rId8" Type="http://schemas.openxmlformats.org/officeDocument/2006/relationships/image" Target="../media/image91.png"/><Relationship Id="rId11" Type="http://schemas.openxmlformats.org/officeDocument/2006/relationships/image" Target="../media/image101.png"/><Relationship Id="rId10" Type="http://schemas.openxmlformats.org/officeDocument/2006/relationships/image" Target="../media/image110.png"/><Relationship Id="rId13" Type="http://schemas.openxmlformats.org/officeDocument/2006/relationships/image" Target="../media/image50.png"/><Relationship Id="rId12" Type="http://schemas.openxmlformats.org/officeDocument/2006/relationships/image" Target="../media/image10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xml"/><Relationship Id="rId3" Type="http://schemas.openxmlformats.org/officeDocument/2006/relationships/image" Target="../media/image104.jp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7.xml"/><Relationship Id="rId3" Type="http://schemas.openxmlformats.org/officeDocument/2006/relationships/image" Target="../media/image105.png"/><Relationship Id="rId4" Type="http://schemas.openxmlformats.org/officeDocument/2006/relationships/image" Target="../media/image100.png"/><Relationship Id="rId5"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0.png"/><Relationship Id="rId4" Type="http://schemas.openxmlformats.org/officeDocument/2006/relationships/image" Target="../media/image5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4.jpg"/><Relationship Id="rId4" Type="http://schemas.openxmlformats.org/officeDocument/2006/relationships/image" Target="../media/image50.png"/><Relationship Id="rId5" Type="http://schemas.openxmlformats.org/officeDocument/2006/relationships/image" Target="../media/image52.png"/><Relationship Id="rId6"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xml"/><Relationship Id="rId3" Type="http://schemas.openxmlformats.org/officeDocument/2006/relationships/image" Target="../media/image61.jp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image" Target="../media/image61.jpg"/><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7.xml"/><Relationship Id="rId3" Type="http://schemas.openxmlformats.org/officeDocument/2006/relationships/image" Target="../media/image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xml"/><Relationship Id="rId3"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5"/>
          <p:cNvSpPr txBox="1"/>
          <p:nvPr>
            <p:ph idx="1" type="subTitle"/>
          </p:nvPr>
        </p:nvSpPr>
        <p:spPr>
          <a:xfrm>
            <a:off x="422225" y="3620243"/>
            <a:ext cx="5617500" cy="2246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1600"/>
              <a:buNone/>
            </a:pPr>
            <a:r>
              <a:rPr lang="en-US"/>
              <a:t>APRIL 4, 2024</a:t>
            </a:r>
            <a:br>
              <a:rPr lang="en-US"/>
            </a:br>
            <a:endParaRPr/>
          </a:p>
          <a:p>
            <a:pPr indent="0" lvl="0" marL="0" rtl="0" algn="l">
              <a:lnSpc>
                <a:spcPct val="90000"/>
              </a:lnSpc>
              <a:spcBef>
                <a:spcPts val="0"/>
              </a:spcBef>
              <a:spcAft>
                <a:spcPts val="0"/>
              </a:spcAft>
              <a:buClr>
                <a:schemeClr val="dk2"/>
              </a:buClr>
              <a:buSzPts val="1600"/>
              <a:buNone/>
            </a:pPr>
            <a:r>
              <a:rPr lang="en-US" sz="1800"/>
              <a:t>Presented by</a:t>
            </a:r>
            <a:endParaRPr sz="1800"/>
          </a:p>
          <a:p>
            <a:pPr indent="0" lvl="0" marL="0" rtl="0" algn="l">
              <a:lnSpc>
                <a:spcPct val="90000"/>
              </a:lnSpc>
              <a:spcBef>
                <a:spcPts val="0"/>
              </a:spcBef>
              <a:spcAft>
                <a:spcPts val="0"/>
              </a:spcAft>
              <a:buClr>
                <a:schemeClr val="dk2"/>
              </a:buClr>
              <a:buSzPts val="1600"/>
              <a:buNone/>
            </a:pPr>
            <a:r>
              <a:rPr lang="en-US"/>
              <a:t>Richard Dong &amp; Yuliang (Chris) Xiao &amp; Sylvia Xu</a:t>
            </a:r>
            <a:endParaRPr/>
          </a:p>
          <a:p>
            <a:pPr indent="0" lvl="0" marL="0" rtl="0" algn="l">
              <a:lnSpc>
                <a:spcPct val="90000"/>
              </a:lnSpc>
              <a:spcBef>
                <a:spcPts val="0"/>
              </a:spcBef>
              <a:spcAft>
                <a:spcPts val="0"/>
              </a:spcAft>
              <a:buClr>
                <a:schemeClr val="dk2"/>
              </a:buClr>
              <a:buSzPts val="1600"/>
              <a:buNone/>
            </a:pPr>
            <a:r>
              <a:t/>
            </a:r>
            <a:endParaRPr/>
          </a:p>
          <a:p>
            <a:pPr indent="0" lvl="0" marL="0" rtl="0" algn="l">
              <a:lnSpc>
                <a:spcPct val="90000"/>
              </a:lnSpc>
              <a:spcBef>
                <a:spcPts val="0"/>
              </a:spcBef>
              <a:spcAft>
                <a:spcPts val="0"/>
              </a:spcAft>
              <a:buClr>
                <a:schemeClr val="dk2"/>
              </a:buClr>
              <a:buSzPts val="1600"/>
              <a:buNone/>
            </a:pPr>
            <a:r>
              <a:t/>
            </a:r>
            <a:endParaRPr/>
          </a:p>
          <a:p>
            <a:pPr indent="0" lvl="0" marL="0" rtl="0" algn="l">
              <a:lnSpc>
                <a:spcPct val="90000"/>
              </a:lnSpc>
              <a:spcBef>
                <a:spcPts val="0"/>
              </a:spcBef>
              <a:spcAft>
                <a:spcPts val="0"/>
              </a:spcAft>
              <a:buClr>
                <a:schemeClr val="dk2"/>
              </a:buClr>
              <a:buSzPts val="1600"/>
              <a:buNone/>
            </a:pPr>
            <a:r>
              <a:t/>
            </a:r>
            <a:endParaRPr/>
          </a:p>
        </p:txBody>
      </p:sp>
      <p:sp>
        <p:nvSpPr>
          <p:cNvPr id="680" name="Google Shape;680;p15"/>
          <p:cNvSpPr txBox="1"/>
          <p:nvPr>
            <p:ph type="title"/>
          </p:nvPr>
        </p:nvSpPr>
        <p:spPr>
          <a:xfrm>
            <a:off x="422224" y="2204600"/>
            <a:ext cx="10360500" cy="8799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100000"/>
              <a:buFont typeface="Arial"/>
              <a:buNone/>
            </a:pPr>
            <a:r>
              <a:rPr lang="en-US"/>
              <a:t>Evaluating and Optimizing Training and Interference Performances Between Variations of UNET Models for Nuclei Detection and Segmentation</a:t>
            </a:r>
            <a:endParaRPr/>
          </a:p>
        </p:txBody>
      </p:sp>
      <p:pic>
        <p:nvPicPr>
          <p:cNvPr descr="Blue text on a white background&#10;&#10;Description automatically generated" id="681" name="Google Shape;681;p15"/>
          <p:cNvPicPr preferRelativeResize="0"/>
          <p:nvPr/>
        </p:nvPicPr>
        <p:blipFill rotWithShape="1">
          <a:blip r:embed="rId3">
            <a:alphaModFix/>
          </a:blip>
          <a:srcRect b="0" l="0" r="0" t="0"/>
          <a:stretch/>
        </p:blipFill>
        <p:spPr>
          <a:xfrm>
            <a:off x="521080" y="497822"/>
            <a:ext cx="3396012" cy="742877"/>
          </a:xfrm>
          <a:prstGeom prst="rect">
            <a:avLst/>
          </a:prstGeom>
          <a:noFill/>
          <a:ln>
            <a:noFill/>
          </a:ln>
        </p:spPr>
      </p:pic>
      <p:pic>
        <p:nvPicPr>
          <p:cNvPr descr="Sunnybrook Research Institute Rankings - AD Scientific Index 2024" id="682" name="Google Shape;682;p15"/>
          <p:cNvPicPr preferRelativeResize="0"/>
          <p:nvPr/>
        </p:nvPicPr>
        <p:blipFill>
          <a:blip r:embed="rId4">
            <a:alphaModFix/>
          </a:blip>
          <a:stretch>
            <a:fillRect/>
          </a:stretch>
        </p:blipFill>
        <p:spPr>
          <a:xfrm>
            <a:off x="2925598" y="5639653"/>
            <a:ext cx="3114125" cy="814375"/>
          </a:xfrm>
          <a:prstGeom prst="rect">
            <a:avLst/>
          </a:prstGeom>
          <a:noFill/>
          <a:ln>
            <a:noFill/>
          </a:ln>
        </p:spPr>
      </p:pic>
      <p:pic>
        <p:nvPicPr>
          <p:cNvPr id="683" name="Google Shape;683;p15"/>
          <p:cNvPicPr preferRelativeResize="0"/>
          <p:nvPr/>
        </p:nvPicPr>
        <p:blipFill rotWithShape="1">
          <a:blip r:embed="rId5">
            <a:alphaModFix/>
          </a:blip>
          <a:srcRect b="27592" l="0" r="0" t="21963"/>
          <a:stretch/>
        </p:blipFill>
        <p:spPr>
          <a:xfrm>
            <a:off x="6734150" y="5537074"/>
            <a:ext cx="3231749" cy="9169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g26cdd560dbf_0_74"/>
          <p:cNvSpPr txBox="1"/>
          <p:nvPr>
            <p:ph type="title"/>
          </p:nvPr>
        </p:nvSpPr>
        <p:spPr>
          <a:xfrm>
            <a:off x="422226" y="305135"/>
            <a:ext cx="10494900" cy="879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200"/>
              <a:buFont typeface="Arial"/>
              <a:buNone/>
            </a:pPr>
            <a:r>
              <a:rPr lang="en-US"/>
              <a:t>Goal of this study</a:t>
            </a:r>
            <a:endParaRPr/>
          </a:p>
        </p:txBody>
      </p:sp>
      <p:sp>
        <p:nvSpPr>
          <p:cNvPr id="766" name="Google Shape;766;g26cdd560dbf_0_74"/>
          <p:cNvSpPr txBox="1"/>
          <p:nvPr>
            <p:ph idx="1" type="body"/>
          </p:nvPr>
        </p:nvSpPr>
        <p:spPr>
          <a:xfrm>
            <a:off x="422226" y="1452287"/>
            <a:ext cx="9510300" cy="42627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800"/>
              </a:spcBef>
              <a:spcAft>
                <a:spcPts val="0"/>
              </a:spcAft>
              <a:buClr>
                <a:schemeClr val="dk2"/>
              </a:buClr>
              <a:buSzPts val="2000"/>
              <a:buChar char="•"/>
            </a:pPr>
            <a:r>
              <a:rPr lang="en-US"/>
              <a:t>Provide a practical guide for choosing </a:t>
            </a:r>
            <a:r>
              <a:rPr b="1" lang="en-US"/>
              <a:t>the most suited model architecture</a:t>
            </a:r>
            <a:r>
              <a:rPr lang="en-US"/>
              <a:t> for future researchers who wish to train their own </a:t>
            </a:r>
            <a:r>
              <a:rPr b="1" lang="en-US"/>
              <a:t>cell segmentation model</a:t>
            </a:r>
            <a:r>
              <a:rPr lang="en-US"/>
              <a:t> </a:t>
            </a:r>
            <a:endParaRPr/>
          </a:p>
        </p:txBody>
      </p:sp>
      <p:sp>
        <p:nvSpPr>
          <p:cNvPr id="767" name="Google Shape;767;g26cdd560dbf_0_74"/>
          <p:cNvSpPr txBox="1"/>
          <p:nvPr>
            <p:ph idx="12" type="sldNum"/>
          </p:nvPr>
        </p:nvSpPr>
        <p:spPr>
          <a:xfrm>
            <a:off x="11560627" y="6319026"/>
            <a:ext cx="4371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768" name="Google Shape;768;g26cdd560dbf_0_74"/>
          <p:cNvSpPr txBox="1"/>
          <p:nvPr>
            <p:ph type="title"/>
          </p:nvPr>
        </p:nvSpPr>
        <p:spPr>
          <a:xfrm>
            <a:off x="422226" y="2562485"/>
            <a:ext cx="10494900" cy="879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200"/>
              <a:buFont typeface="Arial"/>
              <a:buNone/>
            </a:pPr>
            <a:r>
              <a:rPr lang="en-US"/>
              <a:t>Aims of this study</a:t>
            </a:r>
            <a:endParaRPr/>
          </a:p>
        </p:txBody>
      </p:sp>
      <p:sp>
        <p:nvSpPr>
          <p:cNvPr id="769" name="Google Shape;769;g26cdd560dbf_0_74"/>
          <p:cNvSpPr txBox="1"/>
          <p:nvPr>
            <p:ph idx="1" type="body"/>
          </p:nvPr>
        </p:nvSpPr>
        <p:spPr>
          <a:xfrm>
            <a:off x="422226" y="3709637"/>
            <a:ext cx="9510300" cy="42627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800"/>
              </a:spcBef>
              <a:spcAft>
                <a:spcPts val="0"/>
              </a:spcAft>
              <a:buClr>
                <a:schemeClr val="dk2"/>
              </a:buClr>
              <a:buSzPts val="2000"/>
              <a:buChar char="•"/>
            </a:pPr>
            <a:r>
              <a:rPr lang="en-US"/>
              <a:t>Evaluate cell segmentation performance of </a:t>
            </a:r>
            <a:r>
              <a:rPr b="1" lang="en-US"/>
              <a:t>UNET and UNETR</a:t>
            </a:r>
            <a:endParaRPr b="1"/>
          </a:p>
          <a:p>
            <a:pPr indent="-215900" lvl="0" marL="228600" rtl="0" algn="l">
              <a:lnSpc>
                <a:spcPct val="90000"/>
              </a:lnSpc>
              <a:spcBef>
                <a:spcPts val="1800"/>
              </a:spcBef>
              <a:spcAft>
                <a:spcPts val="0"/>
              </a:spcAft>
              <a:buSzPts val="1800"/>
              <a:buChar char="•"/>
            </a:pPr>
            <a:r>
              <a:rPr lang="en-US"/>
              <a:t>Compare the performances of models </a:t>
            </a:r>
            <a:r>
              <a:rPr b="1" lang="en-US"/>
              <a:t>with and without </a:t>
            </a:r>
            <a:r>
              <a:rPr lang="en-US"/>
              <a:t>the use of a learning rate scheduler and models with Adam/SGD</a:t>
            </a:r>
            <a:endParaRPr/>
          </a:p>
        </p:txBody>
      </p:sp>
      <p:pic>
        <p:nvPicPr>
          <p:cNvPr descr="Blue text on a white background&#10;&#10;Description automatically generated" id="770" name="Google Shape;770;g26cdd560dbf_0_74"/>
          <p:cNvPicPr preferRelativeResize="0"/>
          <p:nvPr/>
        </p:nvPicPr>
        <p:blipFill rotWithShape="1">
          <a:blip r:embed="rId3">
            <a:alphaModFix/>
          </a:blip>
          <a:srcRect b="0" l="0" r="0" t="0"/>
          <a:stretch/>
        </p:blipFill>
        <p:spPr>
          <a:xfrm>
            <a:off x="313680" y="5982272"/>
            <a:ext cx="3396012" cy="7428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g26cdd560dbf_0_0"/>
          <p:cNvSpPr txBox="1"/>
          <p:nvPr>
            <p:ph type="title"/>
          </p:nvPr>
        </p:nvSpPr>
        <p:spPr>
          <a:xfrm>
            <a:off x="449727" y="1024128"/>
            <a:ext cx="5502000" cy="1124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2F2F2"/>
              </a:buClr>
              <a:buSzPts val="2800"/>
              <a:buFont typeface="Arial"/>
              <a:buNone/>
            </a:pPr>
            <a:r>
              <a:rPr lang="en-US"/>
              <a:t>Materials and </a:t>
            </a:r>
            <a:r>
              <a:rPr lang="en-US"/>
              <a:t>Methods</a:t>
            </a:r>
            <a:endParaRPr/>
          </a:p>
        </p:txBody>
      </p:sp>
      <p:sp>
        <p:nvSpPr>
          <p:cNvPr id="776" name="Google Shape;776;g26cdd560dbf_0_0"/>
          <p:cNvSpPr txBox="1"/>
          <p:nvPr>
            <p:ph idx="1" type="body"/>
          </p:nvPr>
        </p:nvSpPr>
        <p:spPr>
          <a:xfrm>
            <a:off x="449725" y="2532600"/>
            <a:ext cx="6181500" cy="150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6"/>
              </a:buClr>
              <a:buSzPts val="2400"/>
              <a:buNone/>
            </a:pPr>
            <a:r>
              <a:rPr lang="en-US"/>
              <a:t>Dataset, Model Design, and Training Details</a:t>
            </a:r>
            <a:endParaRPr/>
          </a:p>
        </p:txBody>
      </p:sp>
      <p:grpSp>
        <p:nvGrpSpPr>
          <p:cNvPr id="777" name="Google Shape;777;g26cdd560dbf_0_0"/>
          <p:cNvGrpSpPr/>
          <p:nvPr/>
        </p:nvGrpSpPr>
        <p:grpSpPr>
          <a:xfrm>
            <a:off x="276732" y="5474611"/>
            <a:ext cx="3575700" cy="1072200"/>
            <a:chOff x="449727" y="5412828"/>
            <a:chExt cx="3575700" cy="1072200"/>
          </a:xfrm>
        </p:grpSpPr>
        <p:sp>
          <p:nvSpPr>
            <p:cNvPr id="778" name="Google Shape;778;g26cdd560dbf_0_0"/>
            <p:cNvSpPr/>
            <p:nvPr/>
          </p:nvSpPr>
          <p:spPr>
            <a:xfrm>
              <a:off x="449727" y="5412828"/>
              <a:ext cx="3575700" cy="107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black and white text&#10;&#10;Description automatically generated" id="779" name="Google Shape;779;g26cdd560dbf_0_0"/>
            <p:cNvPicPr preferRelativeResize="0"/>
            <p:nvPr/>
          </p:nvPicPr>
          <p:blipFill rotWithShape="1">
            <a:blip r:embed="rId3">
              <a:alphaModFix/>
            </a:blip>
            <a:srcRect b="0" l="0" r="0" t="0"/>
            <a:stretch/>
          </p:blipFill>
          <p:spPr>
            <a:xfrm>
              <a:off x="730008" y="5509558"/>
              <a:ext cx="3015171" cy="878593"/>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g2c7d73bc606_0_0"/>
          <p:cNvSpPr txBox="1"/>
          <p:nvPr>
            <p:ph type="title"/>
          </p:nvPr>
        </p:nvSpPr>
        <p:spPr>
          <a:xfrm>
            <a:off x="422226" y="305135"/>
            <a:ext cx="10494900" cy="879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200"/>
              <a:buFont typeface="Arial"/>
              <a:buNone/>
            </a:pPr>
            <a:r>
              <a:rPr lang="en-US"/>
              <a:t>Data Preprocessing</a:t>
            </a:r>
            <a:endParaRPr/>
          </a:p>
        </p:txBody>
      </p:sp>
      <p:sp>
        <p:nvSpPr>
          <p:cNvPr id="785" name="Google Shape;785;g2c7d73bc606_0_0"/>
          <p:cNvSpPr txBox="1"/>
          <p:nvPr>
            <p:ph idx="1" type="body"/>
          </p:nvPr>
        </p:nvSpPr>
        <p:spPr>
          <a:xfrm>
            <a:off x="422225" y="1452275"/>
            <a:ext cx="4134000" cy="4659600"/>
          </a:xfrm>
          <a:prstGeom prst="rect">
            <a:avLst/>
          </a:prstGeom>
          <a:noFill/>
          <a:ln>
            <a:noFill/>
          </a:ln>
        </p:spPr>
        <p:txBody>
          <a:bodyPr anchorCtr="0" anchor="t" bIns="45700" lIns="91425" spcFirstLastPara="1" rIns="91425" wrap="square" tIns="45700">
            <a:normAutofit/>
          </a:bodyPr>
          <a:lstStyle/>
          <a:p>
            <a:pPr indent="-222250" lvl="0" marL="228600" rtl="0" algn="l">
              <a:lnSpc>
                <a:spcPct val="90000"/>
              </a:lnSpc>
              <a:spcBef>
                <a:spcPts val="1800"/>
              </a:spcBef>
              <a:spcAft>
                <a:spcPts val="0"/>
              </a:spcAft>
              <a:buClr>
                <a:schemeClr val="dk2"/>
              </a:buClr>
              <a:buSzPts val="1900"/>
              <a:buChar char="•"/>
            </a:pPr>
            <a:r>
              <a:rPr lang="en-US" sz="1900"/>
              <a:t>Define Channel</a:t>
            </a:r>
            <a:endParaRPr sz="1900"/>
          </a:p>
          <a:p>
            <a:pPr indent="-290830" lvl="1" marL="914400" rtl="0" algn="l">
              <a:lnSpc>
                <a:spcPct val="90000"/>
              </a:lnSpc>
              <a:spcBef>
                <a:spcPts val="1800"/>
              </a:spcBef>
              <a:spcAft>
                <a:spcPts val="0"/>
              </a:spcAft>
              <a:buSzPts val="980"/>
              <a:buChar char="o"/>
            </a:pPr>
            <a:r>
              <a:rPr lang="en-US" sz="1700"/>
              <a:t>Image: 4 channels (</a:t>
            </a:r>
            <a:r>
              <a:rPr lang="en-US" sz="1700">
                <a:solidFill>
                  <a:srgbClr val="6AA84F"/>
                </a:solidFill>
              </a:rPr>
              <a:t>RGBA</a:t>
            </a:r>
            <a:r>
              <a:rPr lang="en-US" sz="1700"/>
              <a:t>)</a:t>
            </a:r>
            <a:endParaRPr sz="1700"/>
          </a:p>
          <a:p>
            <a:pPr indent="-290830" lvl="1" marL="914400" rtl="0" algn="l">
              <a:lnSpc>
                <a:spcPct val="90000"/>
              </a:lnSpc>
              <a:spcBef>
                <a:spcPts val="1800"/>
              </a:spcBef>
              <a:spcAft>
                <a:spcPts val="0"/>
              </a:spcAft>
              <a:buSzPts val="980"/>
              <a:buChar char="o"/>
            </a:pPr>
            <a:r>
              <a:rPr lang="en-US" sz="1700"/>
              <a:t>Mask: 1 channel (</a:t>
            </a:r>
            <a:r>
              <a:rPr lang="en-US" sz="1700">
                <a:solidFill>
                  <a:srgbClr val="6AA84F"/>
                </a:solidFill>
              </a:rPr>
              <a:t>grayscale</a:t>
            </a:r>
            <a:r>
              <a:rPr lang="en-US" sz="1700"/>
              <a:t>)</a:t>
            </a:r>
            <a:endParaRPr sz="1700"/>
          </a:p>
          <a:p>
            <a:pPr indent="-222250" lvl="0" marL="228600" rtl="0" algn="l">
              <a:lnSpc>
                <a:spcPct val="90000"/>
              </a:lnSpc>
              <a:spcBef>
                <a:spcPts val="1800"/>
              </a:spcBef>
              <a:spcAft>
                <a:spcPts val="0"/>
              </a:spcAft>
              <a:buClr>
                <a:schemeClr val="dk2"/>
              </a:buClr>
              <a:buSzPts val="1900"/>
              <a:buChar char="•"/>
            </a:pPr>
            <a:r>
              <a:rPr lang="en-US" sz="1900"/>
              <a:t>Unify Data Dimension (512 x 512)</a:t>
            </a:r>
            <a:endParaRPr sz="1900"/>
          </a:p>
          <a:p>
            <a:pPr indent="-290830" lvl="1" marL="914400" rtl="0" algn="l">
              <a:lnSpc>
                <a:spcPct val="90000"/>
              </a:lnSpc>
              <a:spcBef>
                <a:spcPts val="1800"/>
              </a:spcBef>
              <a:spcAft>
                <a:spcPts val="0"/>
              </a:spcAft>
              <a:buSzPts val="980"/>
              <a:buChar char="o"/>
            </a:pPr>
            <a:r>
              <a:rPr lang="en-US" sz="1700"/>
              <a:t>Image =&gt; linear interpolation</a:t>
            </a:r>
            <a:endParaRPr sz="1700"/>
          </a:p>
          <a:p>
            <a:pPr indent="-290830" lvl="1" marL="914400" rtl="0" algn="l">
              <a:lnSpc>
                <a:spcPct val="90000"/>
              </a:lnSpc>
              <a:spcBef>
                <a:spcPts val="1800"/>
              </a:spcBef>
              <a:spcAft>
                <a:spcPts val="0"/>
              </a:spcAft>
              <a:buSzPts val="980"/>
              <a:buChar char="o"/>
            </a:pPr>
            <a:r>
              <a:rPr lang="en-US" sz="1700"/>
              <a:t>Mask =&gt; nearest interpolation </a:t>
            </a:r>
            <a:endParaRPr sz="1700"/>
          </a:p>
          <a:p>
            <a:pPr indent="-209550" lvl="0" marL="228600" rtl="0" algn="l">
              <a:lnSpc>
                <a:spcPct val="90000"/>
              </a:lnSpc>
              <a:spcBef>
                <a:spcPts val="1800"/>
              </a:spcBef>
              <a:spcAft>
                <a:spcPts val="0"/>
              </a:spcAft>
              <a:buSzPts val="1700"/>
              <a:buChar char="•"/>
            </a:pPr>
            <a:r>
              <a:rPr lang="en-US" sz="1900"/>
              <a:t>Intensity Normalization</a:t>
            </a:r>
            <a:endParaRPr sz="1900"/>
          </a:p>
          <a:p>
            <a:pPr indent="-290830" lvl="1" marL="914400" rtl="0" algn="l">
              <a:lnSpc>
                <a:spcPct val="90000"/>
              </a:lnSpc>
              <a:spcBef>
                <a:spcPts val="1800"/>
              </a:spcBef>
              <a:spcAft>
                <a:spcPts val="0"/>
              </a:spcAft>
              <a:buSzPts val="980"/>
              <a:buChar char="o"/>
            </a:pPr>
            <a:r>
              <a:rPr lang="en-US" sz="1700"/>
              <a:t>Min-max normalization</a:t>
            </a:r>
            <a:endParaRPr sz="1700"/>
          </a:p>
          <a:p>
            <a:pPr indent="-290830" lvl="1" marL="914400" rtl="0" algn="l">
              <a:lnSpc>
                <a:spcPct val="90000"/>
              </a:lnSpc>
              <a:spcBef>
                <a:spcPts val="1800"/>
              </a:spcBef>
              <a:spcAft>
                <a:spcPts val="0"/>
              </a:spcAft>
              <a:buSzPts val="980"/>
              <a:buChar char="o"/>
            </a:pPr>
            <a:r>
              <a:rPr lang="en-US" sz="1700"/>
              <a:t>Scale the intensity within [0,1]</a:t>
            </a:r>
            <a:endParaRPr sz="1700"/>
          </a:p>
        </p:txBody>
      </p:sp>
      <p:sp>
        <p:nvSpPr>
          <p:cNvPr id="786" name="Google Shape;786;g2c7d73bc606_0_0"/>
          <p:cNvSpPr txBox="1"/>
          <p:nvPr>
            <p:ph idx="12" type="sldNum"/>
          </p:nvPr>
        </p:nvSpPr>
        <p:spPr>
          <a:xfrm>
            <a:off x="11560627" y="6319026"/>
            <a:ext cx="4371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descr="Blue text on a white background&#10;&#10;Description automatically generated" id="787" name="Google Shape;787;g2c7d73bc606_0_0"/>
          <p:cNvPicPr preferRelativeResize="0"/>
          <p:nvPr/>
        </p:nvPicPr>
        <p:blipFill rotWithShape="1">
          <a:blip r:embed="rId3">
            <a:alphaModFix/>
          </a:blip>
          <a:srcRect b="0" l="0" r="0" t="0"/>
          <a:stretch/>
        </p:blipFill>
        <p:spPr>
          <a:xfrm>
            <a:off x="313680" y="5982272"/>
            <a:ext cx="3396012" cy="742877"/>
          </a:xfrm>
          <a:prstGeom prst="rect">
            <a:avLst/>
          </a:prstGeom>
          <a:noFill/>
          <a:ln>
            <a:noFill/>
          </a:ln>
        </p:spPr>
      </p:pic>
      <p:pic>
        <p:nvPicPr>
          <p:cNvPr id="788" name="Google Shape;788;g2c7d73bc606_0_0"/>
          <p:cNvPicPr preferRelativeResize="0"/>
          <p:nvPr/>
        </p:nvPicPr>
        <p:blipFill>
          <a:blip r:embed="rId4">
            <a:alphaModFix/>
          </a:blip>
          <a:stretch>
            <a:fillRect/>
          </a:stretch>
        </p:blipFill>
        <p:spPr>
          <a:xfrm>
            <a:off x="8142600" y="139938"/>
            <a:ext cx="1866450" cy="1493150"/>
          </a:xfrm>
          <a:prstGeom prst="rect">
            <a:avLst/>
          </a:prstGeom>
          <a:noFill/>
          <a:ln cap="flat" cmpd="sng" w="38100">
            <a:solidFill>
              <a:srgbClr val="FF0000"/>
            </a:solidFill>
            <a:prstDash val="solid"/>
            <a:round/>
            <a:headEnd len="sm" w="sm" type="none"/>
            <a:tailEnd len="sm" w="sm" type="none"/>
          </a:ln>
        </p:spPr>
      </p:pic>
      <p:pic>
        <p:nvPicPr>
          <p:cNvPr id="789" name="Google Shape;789;g2c7d73bc606_0_0"/>
          <p:cNvPicPr preferRelativeResize="0"/>
          <p:nvPr/>
        </p:nvPicPr>
        <p:blipFill>
          <a:blip r:embed="rId5">
            <a:alphaModFix/>
          </a:blip>
          <a:stretch>
            <a:fillRect/>
          </a:stretch>
        </p:blipFill>
        <p:spPr>
          <a:xfrm>
            <a:off x="8142600" y="1808030"/>
            <a:ext cx="1866450" cy="1493170"/>
          </a:xfrm>
          <a:prstGeom prst="rect">
            <a:avLst/>
          </a:prstGeom>
          <a:noFill/>
          <a:ln cap="flat" cmpd="sng" w="38100">
            <a:solidFill>
              <a:srgbClr val="00FF00"/>
            </a:solidFill>
            <a:prstDash val="solid"/>
            <a:round/>
            <a:headEnd len="sm" w="sm" type="none"/>
            <a:tailEnd len="sm" w="sm" type="none"/>
          </a:ln>
        </p:spPr>
      </p:pic>
      <p:pic>
        <p:nvPicPr>
          <p:cNvPr id="790" name="Google Shape;790;g2c7d73bc606_0_0"/>
          <p:cNvPicPr preferRelativeResize="0"/>
          <p:nvPr/>
        </p:nvPicPr>
        <p:blipFill>
          <a:blip r:embed="rId6">
            <a:alphaModFix/>
          </a:blip>
          <a:stretch>
            <a:fillRect/>
          </a:stretch>
        </p:blipFill>
        <p:spPr>
          <a:xfrm>
            <a:off x="8142600" y="3476123"/>
            <a:ext cx="1866450" cy="1493165"/>
          </a:xfrm>
          <a:prstGeom prst="rect">
            <a:avLst/>
          </a:prstGeom>
          <a:noFill/>
          <a:ln cap="flat" cmpd="sng" w="38100">
            <a:solidFill>
              <a:srgbClr val="0000FF"/>
            </a:solidFill>
            <a:prstDash val="solid"/>
            <a:round/>
            <a:headEnd len="sm" w="sm" type="none"/>
            <a:tailEnd len="sm" w="sm" type="none"/>
          </a:ln>
        </p:spPr>
      </p:pic>
      <p:pic>
        <p:nvPicPr>
          <p:cNvPr id="791" name="Google Shape;791;g2c7d73bc606_0_0"/>
          <p:cNvPicPr preferRelativeResize="0"/>
          <p:nvPr/>
        </p:nvPicPr>
        <p:blipFill>
          <a:blip r:embed="rId7">
            <a:alphaModFix/>
          </a:blip>
          <a:stretch>
            <a:fillRect/>
          </a:stretch>
        </p:blipFill>
        <p:spPr>
          <a:xfrm>
            <a:off x="8142613" y="5144200"/>
            <a:ext cx="1866426" cy="1493175"/>
          </a:xfrm>
          <a:prstGeom prst="rect">
            <a:avLst/>
          </a:prstGeom>
          <a:noFill/>
          <a:ln cap="flat" cmpd="sng" w="38100">
            <a:solidFill>
              <a:srgbClr val="CCCCCC"/>
            </a:solidFill>
            <a:prstDash val="solid"/>
            <a:round/>
            <a:headEnd len="sm" w="sm" type="none"/>
            <a:tailEnd len="sm" w="sm" type="none"/>
          </a:ln>
        </p:spPr>
      </p:pic>
      <p:pic>
        <p:nvPicPr>
          <p:cNvPr id="792" name="Google Shape;792;g2c7d73bc606_0_0"/>
          <p:cNvPicPr preferRelativeResize="0"/>
          <p:nvPr/>
        </p:nvPicPr>
        <p:blipFill>
          <a:blip r:embed="rId8">
            <a:alphaModFix/>
          </a:blip>
          <a:stretch>
            <a:fillRect/>
          </a:stretch>
        </p:blipFill>
        <p:spPr>
          <a:xfrm>
            <a:off x="5223713" y="2585012"/>
            <a:ext cx="2109975" cy="1687975"/>
          </a:xfrm>
          <a:prstGeom prst="rect">
            <a:avLst/>
          </a:prstGeom>
          <a:noFill/>
          <a:ln>
            <a:noFill/>
          </a:ln>
        </p:spPr>
      </p:pic>
      <p:cxnSp>
        <p:nvCxnSpPr>
          <p:cNvPr id="793" name="Google Shape;793;g2c7d73bc606_0_0"/>
          <p:cNvCxnSpPr/>
          <p:nvPr/>
        </p:nvCxnSpPr>
        <p:spPr>
          <a:xfrm>
            <a:off x="5252125" y="2446575"/>
            <a:ext cx="2097000" cy="9600"/>
          </a:xfrm>
          <a:prstGeom prst="straightConnector1">
            <a:avLst/>
          </a:prstGeom>
          <a:noFill/>
          <a:ln cap="flat" cmpd="sng" w="28575">
            <a:solidFill>
              <a:srgbClr val="FF0000"/>
            </a:solidFill>
            <a:prstDash val="solid"/>
            <a:round/>
            <a:headEnd len="med" w="med" type="diamond"/>
            <a:tailEnd len="med" w="med" type="triangle"/>
          </a:ln>
        </p:spPr>
      </p:cxnSp>
      <p:sp>
        <p:nvSpPr>
          <p:cNvPr id="794" name="Google Shape;794;g2c7d73bc606_0_0"/>
          <p:cNvSpPr txBox="1"/>
          <p:nvPr/>
        </p:nvSpPr>
        <p:spPr>
          <a:xfrm>
            <a:off x="5700163" y="2043650"/>
            <a:ext cx="1157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2"/>
                </a:solidFill>
              </a:rPr>
              <a:t>W = 512</a:t>
            </a:r>
            <a:endParaRPr b="1" sz="2000">
              <a:solidFill>
                <a:schemeClr val="dk2"/>
              </a:solidFill>
            </a:endParaRPr>
          </a:p>
        </p:txBody>
      </p:sp>
      <p:cxnSp>
        <p:nvCxnSpPr>
          <p:cNvPr id="795" name="Google Shape;795;g2c7d73bc606_0_0"/>
          <p:cNvCxnSpPr/>
          <p:nvPr/>
        </p:nvCxnSpPr>
        <p:spPr>
          <a:xfrm>
            <a:off x="5026675" y="2585000"/>
            <a:ext cx="8100" cy="1694100"/>
          </a:xfrm>
          <a:prstGeom prst="straightConnector1">
            <a:avLst/>
          </a:prstGeom>
          <a:noFill/>
          <a:ln cap="flat" cmpd="sng" w="28575">
            <a:solidFill>
              <a:srgbClr val="FF0000"/>
            </a:solidFill>
            <a:prstDash val="solid"/>
            <a:round/>
            <a:headEnd len="med" w="med" type="diamond"/>
            <a:tailEnd len="med" w="med" type="triangle"/>
          </a:ln>
        </p:spPr>
      </p:cxnSp>
      <p:sp>
        <p:nvSpPr>
          <p:cNvPr id="796" name="Google Shape;796;g2c7d73bc606_0_0"/>
          <p:cNvSpPr txBox="1"/>
          <p:nvPr/>
        </p:nvSpPr>
        <p:spPr>
          <a:xfrm rot="5400000">
            <a:off x="4345925" y="3246425"/>
            <a:ext cx="1088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2"/>
                </a:solidFill>
              </a:rPr>
              <a:t>H</a:t>
            </a:r>
            <a:r>
              <a:rPr b="1" lang="en-US" sz="2000">
                <a:solidFill>
                  <a:schemeClr val="dk2"/>
                </a:solidFill>
              </a:rPr>
              <a:t> = 512</a:t>
            </a:r>
            <a:endParaRPr b="1" sz="2000">
              <a:solidFill>
                <a:schemeClr val="dk2"/>
              </a:solidFill>
            </a:endParaRPr>
          </a:p>
        </p:txBody>
      </p:sp>
      <p:sp>
        <p:nvSpPr>
          <p:cNvPr id="797" name="Google Shape;797;g2c7d73bc606_0_0"/>
          <p:cNvSpPr txBox="1"/>
          <p:nvPr/>
        </p:nvSpPr>
        <p:spPr>
          <a:xfrm>
            <a:off x="7497250" y="3003925"/>
            <a:ext cx="4818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800">
                <a:solidFill>
                  <a:schemeClr val="dk2"/>
                </a:solidFill>
              </a:rPr>
              <a:t>=</a:t>
            </a:r>
            <a:endParaRPr b="1" sz="3800">
              <a:solidFill>
                <a:schemeClr val="dk2"/>
              </a:solidFill>
            </a:endParaRPr>
          </a:p>
        </p:txBody>
      </p:sp>
      <p:sp>
        <p:nvSpPr>
          <p:cNvPr id="798" name="Google Shape;798;g2c7d73bc606_0_0"/>
          <p:cNvSpPr txBox="1"/>
          <p:nvPr/>
        </p:nvSpPr>
        <p:spPr>
          <a:xfrm>
            <a:off x="10390900" y="717925"/>
            <a:ext cx="14076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0000"/>
                </a:solidFill>
              </a:rPr>
              <a:t>Red Channel</a:t>
            </a:r>
            <a:endParaRPr b="1">
              <a:solidFill>
                <a:srgbClr val="FF0000"/>
              </a:solidFill>
            </a:endParaRPr>
          </a:p>
        </p:txBody>
      </p:sp>
      <p:sp>
        <p:nvSpPr>
          <p:cNvPr id="799" name="Google Shape;799;g2c7d73bc606_0_0"/>
          <p:cNvSpPr txBox="1"/>
          <p:nvPr/>
        </p:nvSpPr>
        <p:spPr>
          <a:xfrm>
            <a:off x="10357900" y="2268588"/>
            <a:ext cx="14736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00FF00"/>
                </a:solidFill>
              </a:rPr>
              <a:t>Green</a:t>
            </a:r>
            <a:r>
              <a:rPr b="1" lang="en-US">
                <a:solidFill>
                  <a:srgbClr val="00FF00"/>
                </a:solidFill>
              </a:rPr>
              <a:t> Channel</a:t>
            </a:r>
            <a:endParaRPr b="1">
              <a:solidFill>
                <a:srgbClr val="00FF00"/>
              </a:solidFill>
            </a:endParaRPr>
          </a:p>
        </p:txBody>
      </p:sp>
      <p:sp>
        <p:nvSpPr>
          <p:cNvPr id="800" name="Google Shape;800;g2c7d73bc606_0_0"/>
          <p:cNvSpPr txBox="1"/>
          <p:nvPr/>
        </p:nvSpPr>
        <p:spPr>
          <a:xfrm>
            <a:off x="10357900" y="3907863"/>
            <a:ext cx="14736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0000FF"/>
                </a:solidFill>
              </a:rPr>
              <a:t>Blue</a:t>
            </a:r>
            <a:r>
              <a:rPr b="1" lang="en-US">
                <a:solidFill>
                  <a:srgbClr val="0000FF"/>
                </a:solidFill>
              </a:rPr>
              <a:t> Channel</a:t>
            </a:r>
            <a:endParaRPr b="1">
              <a:solidFill>
                <a:srgbClr val="0000FF"/>
              </a:solidFill>
            </a:endParaRPr>
          </a:p>
        </p:txBody>
      </p:sp>
      <p:sp>
        <p:nvSpPr>
          <p:cNvPr id="801" name="Google Shape;801;g2c7d73bc606_0_0"/>
          <p:cNvSpPr txBox="1"/>
          <p:nvPr/>
        </p:nvSpPr>
        <p:spPr>
          <a:xfrm>
            <a:off x="10357900" y="5708225"/>
            <a:ext cx="14736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rPr>
              <a:t>Alpha</a:t>
            </a:r>
            <a:r>
              <a:rPr b="1" lang="en-US">
                <a:solidFill>
                  <a:schemeClr val="dk1"/>
                </a:solidFill>
              </a:rPr>
              <a:t> Channel</a:t>
            </a:r>
            <a:endParaRPr b="1">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g2c7d73bc606_0_6"/>
          <p:cNvSpPr txBox="1"/>
          <p:nvPr>
            <p:ph type="title"/>
          </p:nvPr>
        </p:nvSpPr>
        <p:spPr>
          <a:xfrm>
            <a:off x="422226" y="305135"/>
            <a:ext cx="10494900" cy="879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200"/>
              <a:buFont typeface="Arial"/>
              <a:buNone/>
            </a:pPr>
            <a:r>
              <a:rPr lang="en-US"/>
              <a:t>Network Design</a:t>
            </a:r>
            <a:endParaRPr/>
          </a:p>
        </p:txBody>
      </p:sp>
      <p:sp>
        <p:nvSpPr>
          <p:cNvPr id="807" name="Google Shape;807;g2c7d73bc606_0_6"/>
          <p:cNvSpPr txBox="1"/>
          <p:nvPr>
            <p:ph idx="1" type="body"/>
          </p:nvPr>
        </p:nvSpPr>
        <p:spPr>
          <a:xfrm>
            <a:off x="422224" y="1452275"/>
            <a:ext cx="5690400" cy="42627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800"/>
              </a:spcBef>
              <a:spcAft>
                <a:spcPts val="0"/>
              </a:spcAft>
              <a:buClr>
                <a:schemeClr val="dk2"/>
              </a:buClr>
              <a:buSzPts val="2000"/>
              <a:buChar char="•"/>
            </a:pPr>
            <a:r>
              <a:rPr lang="en-US"/>
              <a:t>UNET</a:t>
            </a:r>
            <a:endParaRPr/>
          </a:p>
          <a:p>
            <a:pPr indent="-297180" lvl="1" marL="914400" rtl="0" algn="l">
              <a:lnSpc>
                <a:spcPct val="90000"/>
              </a:lnSpc>
              <a:spcBef>
                <a:spcPts val="1800"/>
              </a:spcBef>
              <a:spcAft>
                <a:spcPts val="0"/>
              </a:spcAft>
              <a:buSzPts val="1080"/>
              <a:buChar char="o"/>
            </a:pPr>
            <a:r>
              <a:rPr lang="en-US"/>
              <a:t>Layers: [16, 32, 64, 128, 256, 512]</a:t>
            </a:r>
            <a:endParaRPr/>
          </a:p>
          <a:p>
            <a:pPr indent="-297180" lvl="1" marL="914400" rtl="0" algn="l">
              <a:lnSpc>
                <a:spcPct val="90000"/>
              </a:lnSpc>
              <a:spcBef>
                <a:spcPts val="1800"/>
              </a:spcBef>
              <a:spcAft>
                <a:spcPts val="0"/>
              </a:spcAft>
              <a:buSzPts val="1080"/>
              <a:buChar char="o"/>
            </a:pPr>
            <a:r>
              <a:rPr lang="en-US"/>
              <a:t>Strides: 2</a:t>
            </a:r>
            <a:endParaRPr/>
          </a:p>
          <a:p>
            <a:pPr indent="-297180" lvl="1" marL="914400" rtl="0" algn="l">
              <a:lnSpc>
                <a:spcPct val="90000"/>
              </a:lnSpc>
              <a:spcBef>
                <a:spcPts val="1800"/>
              </a:spcBef>
              <a:spcAft>
                <a:spcPts val="0"/>
              </a:spcAft>
              <a:buSzPts val="1080"/>
              <a:buChar char="o"/>
            </a:pPr>
            <a:r>
              <a:rPr lang="en-US"/>
              <a:t>Kernel: 3 x 3</a:t>
            </a:r>
            <a:endParaRPr/>
          </a:p>
          <a:p>
            <a:pPr indent="-297180" lvl="1" marL="914400" rtl="0" algn="l">
              <a:lnSpc>
                <a:spcPct val="90000"/>
              </a:lnSpc>
              <a:spcBef>
                <a:spcPts val="1800"/>
              </a:spcBef>
              <a:spcAft>
                <a:spcPts val="0"/>
              </a:spcAft>
              <a:buSzPts val="1080"/>
              <a:buChar char="o"/>
            </a:pPr>
            <a:r>
              <a:rPr lang="en-US"/>
              <a:t>Activation: LeakyRelu</a:t>
            </a:r>
            <a:endParaRPr/>
          </a:p>
          <a:p>
            <a:pPr indent="-297180" lvl="1" marL="914400" rtl="0" algn="l">
              <a:lnSpc>
                <a:spcPct val="90000"/>
              </a:lnSpc>
              <a:spcBef>
                <a:spcPts val="1800"/>
              </a:spcBef>
              <a:spcAft>
                <a:spcPts val="0"/>
              </a:spcAft>
              <a:buSzPts val="1080"/>
              <a:buChar char="o"/>
            </a:pPr>
            <a:r>
              <a:rPr lang="en-US"/>
              <a:t>Normalization: batch</a:t>
            </a:r>
            <a:endParaRPr/>
          </a:p>
          <a:p>
            <a:pPr indent="-297180" lvl="1" marL="914400" rtl="0" algn="l">
              <a:lnSpc>
                <a:spcPct val="90000"/>
              </a:lnSpc>
              <a:spcBef>
                <a:spcPts val="1800"/>
              </a:spcBef>
              <a:spcAft>
                <a:spcPts val="0"/>
              </a:spcAft>
              <a:buSzPts val="1080"/>
              <a:buChar char="o"/>
            </a:pPr>
            <a:r>
              <a:rPr lang="en-US"/>
              <a:t>Dropout ratio: 0.2</a:t>
            </a:r>
            <a:endParaRPr/>
          </a:p>
        </p:txBody>
      </p:sp>
      <p:sp>
        <p:nvSpPr>
          <p:cNvPr id="808" name="Google Shape;808;g2c7d73bc606_0_6"/>
          <p:cNvSpPr txBox="1"/>
          <p:nvPr>
            <p:ph idx="12" type="sldNum"/>
          </p:nvPr>
        </p:nvSpPr>
        <p:spPr>
          <a:xfrm>
            <a:off x="11560627" y="6319026"/>
            <a:ext cx="4371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descr="Blue text on a white background&#10;&#10;Description automatically generated" id="809" name="Google Shape;809;g2c7d73bc606_0_6"/>
          <p:cNvPicPr preferRelativeResize="0"/>
          <p:nvPr/>
        </p:nvPicPr>
        <p:blipFill rotWithShape="1">
          <a:blip r:embed="rId3">
            <a:alphaModFix/>
          </a:blip>
          <a:srcRect b="0" l="0" r="0" t="0"/>
          <a:stretch/>
        </p:blipFill>
        <p:spPr>
          <a:xfrm>
            <a:off x="313680" y="5982272"/>
            <a:ext cx="3396012" cy="742877"/>
          </a:xfrm>
          <a:prstGeom prst="rect">
            <a:avLst/>
          </a:prstGeom>
          <a:noFill/>
          <a:ln>
            <a:noFill/>
          </a:ln>
        </p:spPr>
      </p:pic>
      <p:sp>
        <p:nvSpPr>
          <p:cNvPr id="810" name="Google Shape;810;g2c7d73bc606_0_6"/>
          <p:cNvSpPr txBox="1"/>
          <p:nvPr>
            <p:ph idx="1" type="body"/>
          </p:nvPr>
        </p:nvSpPr>
        <p:spPr>
          <a:xfrm>
            <a:off x="6362924" y="1452275"/>
            <a:ext cx="5690400" cy="42627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800"/>
              </a:spcBef>
              <a:spcAft>
                <a:spcPts val="0"/>
              </a:spcAft>
              <a:buClr>
                <a:schemeClr val="dk2"/>
              </a:buClr>
              <a:buSzPts val="2000"/>
              <a:buChar char="•"/>
            </a:pPr>
            <a:r>
              <a:rPr lang="en-US"/>
              <a:t>UNETR</a:t>
            </a:r>
            <a:endParaRPr/>
          </a:p>
          <a:p>
            <a:pPr indent="-297180" lvl="1" marL="914400" rtl="0" algn="l">
              <a:lnSpc>
                <a:spcPct val="90000"/>
              </a:lnSpc>
              <a:spcBef>
                <a:spcPts val="1800"/>
              </a:spcBef>
              <a:spcAft>
                <a:spcPts val="0"/>
              </a:spcAft>
              <a:buSzPts val="1080"/>
              <a:buChar char="o"/>
            </a:pPr>
            <a:r>
              <a:rPr lang="en-US"/>
              <a:t>Feature size: 16 </a:t>
            </a:r>
            <a:endParaRPr/>
          </a:p>
          <a:p>
            <a:pPr indent="-297180" lvl="1" marL="914400" rtl="0" algn="l">
              <a:lnSpc>
                <a:spcPct val="90000"/>
              </a:lnSpc>
              <a:spcBef>
                <a:spcPts val="1800"/>
              </a:spcBef>
              <a:spcAft>
                <a:spcPts val="0"/>
              </a:spcAft>
              <a:buSzPts val="1080"/>
              <a:buChar char="o"/>
            </a:pPr>
            <a:r>
              <a:rPr lang="en-US"/>
              <a:t>Hidden layers: 768</a:t>
            </a:r>
            <a:endParaRPr/>
          </a:p>
          <a:p>
            <a:pPr indent="-297180" lvl="1" marL="914400" rtl="0" algn="l">
              <a:lnSpc>
                <a:spcPct val="90000"/>
              </a:lnSpc>
              <a:spcBef>
                <a:spcPts val="1800"/>
              </a:spcBef>
              <a:spcAft>
                <a:spcPts val="0"/>
              </a:spcAft>
              <a:buSzPts val="1080"/>
              <a:buChar char="o"/>
            </a:pPr>
            <a:r>
              <a:rPr lang="en-US"/>
              <a:t>Number of attention heads: 12 </a:t>
            </a:r>
            <a:endParaRPr/>
          </a:p>
          <a:p>
            <a:pPr indent="-297180" lvl="1" marL="914400" rtl="0" algn="l">
              <a:lnSpc>
                <a:spcPct val="90000"/>
              </a:lnSpc>
              <a:spcBef>
                <a:spcPts val="1800"/>
              </a:spcBef>
              <a:spcAft>
                <a:spcPts val="0"/>
              </a:spcAft>
              <a:buSzPts val="1080"/>
              <a:buChar char="o"/>
            </a:pPr>
            <a:r>
              <a:rPr lang="en-US"/>
              <a:t>Activation: LeakyRelu</a:t>
            </a:r>
            <a:endParaRPr/>
          </a:p>
          <a:p>
            <a:pPr indent="-297180" lvl="1" marL="914400" rtl="0" algn="l">
              <a:lnSpc>
                <a:spcPct val="90000"/>
              </a:lnSpc>
              <a:spcBef>
                <a:spcPts val="1800"/>
              </a:spcBef>
              <a:spcAft>
                <a:spcPts val="0"/>
              </a:spcAft>
              <a:buSzPts val="1080"/>
              <a:buChar char="o"/>
            </a:pPr>
            <a:r>
              <a:rPr lang="en-US"/>
              <a:t>Normalization: batch</a:t>
            </a:r>
            <a:endParaRPr/>
          </a:p>
          <a:p>
            <a:pPr indent="-297180" lvl="1" marL="914400" rtl="0" algn="l">
              <a:lnSpc>
                <a:spcPct val="90000"/>
              </a:lnSpc>
              <a:spcBef>
                <a:spcPts val="1800"/>
              </a:spcBef>
              <a:spcAft>
                <a:spcPts val="0"/>
              </a:spcAft>
              <a:buSzPts val="1080"/>
              <a:buChar char="o"/>
            </a:pPr>
            <a:r>
              <a:rPr lang="en-US"/>
              <a:t>Dropout ratio: 0.2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g2c7f383be9a_0_1"/>
          <p:cNvSpPr txBox="1"/>
          <p:nvPr>
            <p:ph type="title"/>
          </p:nvPr>
        </p:nvSpPr>
        <p:spPr>
          <a:xfrm>
            <a:off x="422226" y="305135"/>
            <a:ext cx="10494900" cy="879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200"/>
              <a:buFont typeface="Arial"/>
              <a:buNone/>
            </a:pPr>
            <a:r>
              <a:rPr lang="en-US"/>
              <a:t>Optimizer and LR Scheduler</a:t>
            </a:r>
            <a:endParaRPr/>
          </a:p>
        </p:txBody>
      </p:sp>
      <p:sp>
        <p:nvSpPr>
          <p:cNvPr id="816" name="Google Shape;816;g2c7f383be9a_0_1"/>
          <p:cNvSpPr txBox="1"/>
          <p:nvPr>
            <p:ph idx="1" type="body"/>
          </p:nvPr>
        </p:nvSpPr>
        <p:spPr>
          <a:xfrm>
            <a:off x="6065075" y="1512275"/>
            <a:ext cx="5690400" cy="2146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800"/>
              </a:spcBef>
              <a:spcAft>
                <a:spcPts val="0"/>
              </a:spcAft>
              <a:buClr>
                <a:schemeClr val="dk2"/>
              </a:buClr>
              <a:buSzPts val="2000"/>
              <a:buChar char="•"/>
            </a:pPr>
            <a:r>
              <a:rPr lang="en-US"/>
              <a:t>Stochastic Gradient Descent (nesterov momentum)</a:t>
            </a:r>
            <a:endParaRPr/>
          </a:p>
          <a:p>
            <a:pPr indent="-297180" lvl="1" marL="914400" rtl="0" algn="l">
              <a:spcBef>
                <a:spcPts val="1800"/>
              </a:spcBef>
              <a:spcAft>
                <a:spcPts val="0"/>
              </a:spcAft>
              <a:buSzPts val="1080"/>
              <a:buChar char="o"/>
            </a:pPr>
            <a:r>
              <a:rPr lang="en-US"/>
              <a:t>Weight decay: 3e-5 </a:t>
            </a:r>
            <a:endParaRPr/>
          </a:p>
          <a:p>
            <a:pPr indent="-297180" lvl="1" marL="914400" rtl="0" algn="l">
              <a:spcBef>
                <a:spcPts val="1800"/>
              </a:spcBef>
              <a:spcAft>
                <a:spcPts val="0"/>
              </a:spcAft>
              <a:buSzPts val="1080"/>
              <a:buChar char="o"/>
            </a:pPr>
            <a:r>
              <a:rPr lang="en-US"/>
              <a:t>Learning rate: 0.005</a:t>
            </a:r>
            <a:endParaRPr/>
          </a:p>
          <a:p>
            <a:pPr indent="-297180" lvl="1" marL="914400" rtl="0" algn="l">
              <a:spcBef>
                <a:spcPts val="1800"/>
              </a:spcBef>
              <a:spcAft>
                <a:spcPts val="0"/>
              </a:spcAft>
              <a:buSzPts val="1080"/>
              <a:buChar char="o"/>
            </a:pPr>
            <a:r>
              <a:rPr lang="en-US"/>
              <a:t>Momentum factor: 0.99</a:t>
            </a:r>
            <a:endParaRPr/>
          </a:p>
        </p:txBody>
      </p:sp>
      <p:sp>
        <p:nvSpPr>
          <p:cNvPr id="817" name="Google Shape;817;g2c7f383be9a_0_1"/>
          <p:cNvSpPr txBox="1"/>
          <p:nvPr>
            <p:ph idx="12" type="sldNum"/>
          </p:nvPr>
        </p:nvSpPr>
        <p:spPr>
          <a:xfrm>
            <a:off x="11560627" y="6319026"/>
            <a:ext cx="4371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descr="Blue text on a white background&#10;&#10;Description automatically generated" id="818" name="Google Shape;818;g2c7f383be9a_0_1"/>
          <p:cNvPicPr preferRelativeResize="0"/>
          <p:nvPr/>
        </p:nvPicPr>
        <p:blipFill rotWithShape="1">
          <a:blip r:embed="rId3">
            <a:alphaModFix/>
          </a:blip>
          <a:srcRect b="0" l="0" r="0" t="0"/>
          <a:stretch/>
        </p:blipFill>
        <p:spPr>
          <a:xfrm>
            <a:off x="313680" y="5982272"/>
            <a:ext cx="3396012" cy="742877"/>
          </a:xfrm>
          <a:prstGeom prst="rect">
            <a:avLst/>
          </a:prstGeom>
          <a:noFill/>
          <a:ln>
            <a:noFill/>
          </a:ln>
        </p:spPr>
      </p:pic>
      <p:sp>
        <p:nvSpPr>
          <p:cNvPr id="819" name="Google Shape;819;g2c7f383be9a_0_1"/>
          <p:cNvSpPr txBox="1"/>
          <p:nvPr>
            <p:ph idx="1" type="body"/>
          </p:nvPr>
        </p:nvSpPr>
        <p:spPr>
          <a:xfrm>
            <a:off x="374675" y="1512275"/>
            <a:ext cx="5690400" cy="1896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800"/>
              </a:spcBef>
              <a:spcAft>
                <a:spcPts val="0"/>
              </a:spcAft>
              <a:buClr>
                <a:schemeClr val="dk2"/>
              </a:buClr>
              <a:buSzPts val="2000"/>
              <a:buChar char="•"/>
            </a:pPr>
            <a:r>
              <a:rPr lang="en-US"/>
              <a:t>Adam Gradient Descent</a:t>
            </a:r>
            <a:endParaRPr/>
          </a:p>
          <a:p>
            <a:pPr indent="-297180" lvl="1" marL="914400" rtl="0" algn="l">
              <a:lnSpc>
                <a:spcPct val="90000"/>
              </a:lnSpc>
              <a:spcBef>
                <a:spcPts val="1800"/>
              </a:spcBef>
              <a:spcAft>
                <a:spcPts val="0"/>
              </a:spcAft>
              <a:buSzPts val="1080"/>
              <a:buChar char="o"/>
            </a:pPr>
            <a:r>
              <a:rPr lang="en-US"/>
              <a:t>Weight decay: 3e-5 </a:t>
            </a:r>
            <a:endParaRPr/>
          </a:p>
          <a:p>
            <a:pPr indent="-297180" lvl="1" marL="914400" rtl="0" algn="l">
              <a:lnSpc>
                <a:spcPct val="90000"/>
              </a:lnSpc>
              <a:spcBef>
                <a:spcPts val="1800"/>
              </a:spcBef>
              <a:spcAft>
                <a:spcPts val="0"/>
              </a:spcAft>
              <a:buSzPts val="1080"/>
              <a:buChar char="o"/>
            </a:pPr>
            <a:r>
              <a:rPr lang="en-US"/>
              <a:t>L</a:t>
            </a:r>
            <a:r>
              <a:rPr lang="en-US"/>
              <a:t>earning</a:t>
            </a:r>
            <a:r>
              <a:rPr lang="en-US"/>
              <a:t> rate: 0.005</a:t>
            </a:r>
            <a:endParaRPr/>
          </a:p>
        </p:txBody>
      </p:sp>
      <p:sp>
        <p:nvSpPr>
          <p:cNvPr id="820" name="Google Shape;820;g2c7f383be9a_0_1"/>
          <p:cNvSpPr txBox="1"/>
          <p:nvPr>
            <p:ph idx="1" type="body"/>
          </p:nvPr>
        </p:nvSpPr>
        <p:spPr>
          <a:xfrm>
            <a:off x="477075" y="3747275"/>
            <a:ext cx="5690400" cy="1896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800"/>
              </a:spcBef>
              <a:spcAft>
                <a:spcPts val="0"/>
              </a:spcAft>
              <a:buClr>
                <a:schemeClr val="dk2"/>
              </a:buClr>
              <a:buSzPts val="2000"/>
              <a:buChar char="•"/>
            </a:pPr>
            <a:r>
              <a:rPr lang="en-US"/>
              <a:t>Polynomial Learning Rate Decay</a:t>
            </a:r>
            <a:endParaRPr/>
          </a:p>
          <a:p>
            <a:pPr indent="-297180" lvl="1" marL="914400" rtl="0" algn="l">
              <a:lnSpc>
                <a:spcPct val="90000"/>
              </a:lnSpc>
              <a:spcBef>
                <a:spcPts val="1800"/>
              </a:spcBef>
              <a:spcAft>
                <a:spcPts val="0"/>
              </a:spcAft>
              <a:buSzPts val="1080"/>
              <a:buChar char="o"/>
            </a:pPr>
            <a:r>
              <a:rPr lang="en-US"/>
              <a:t>Decrease every epoch with an exponential power 0.9</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g2c7d73bc606_0_12"/>
          <p:cNvSpPr txBox="1"/>
          <p:nvPr/>
        </p:nvSpPr>
        <p:spPr>
          <a:xfrm>
            <a:off x="8378150" y="1399375"/>
            <a:ext cx="3539100" cy="4582800"/>
          </a:xfrm>
          <a:prstGeom prst="rect">
            <a:avLst/>
          </a:prstGeom>
          <a:noFill/>
          <a:ln>
            <a:noFill/>
          </a:ln>
        </p:spPr>
        <p:txBody>
          <a:bodyPr anchorCtr="0" anchor="t" bIns="91425" lIns="91425" spcFirstLastPara="1" rIns="91425" wrap="square" tIns="91425">
            <a:noAutofit/>
          </a:bodyPr>
          <a:lstStyle/>
          <a:p>
            <a:pPr indent="-228600" lvl="0" marL="228600" rtl="0" algn="l">
              <a:lnSpc>
                <a:spcPct val="90000"/>
              </a:lnSpc>
              <a:spcBef>
                <a:spcPts val="1800"/>
              </a:spcBef>
              <a:spcAft>
                <a:spcPts val="0"/>
              </a:spcAft>
              <a:buClr>
                <a:schemeClr val="dk2"/>
              </a:buClr>
              <a:buSzPts val="2000"/>
              <a:buChar char="•"/>
            </a:pPr>
            <a:r>
              <a:rPr lang="en-US" sz="2000">
                <a:solidFill>
                  <a:schemeClr val="dk2"/>
                </a:solidFill>
              </a:rPr>
              <a:t>Dice Coefficient (DC)</a:t>
            </a:r>
            <a:endParaRPr sz="2000">
              <a:solidFill>
                <a:schemeClr val="dk2"/>
              </a:solidFill>
            </a:endParaRPr>
          </a:p>
        </p:txBody>
      </p:sp>
      <p:sp>
        <p:nvSpPr>
          <p:cNvPr id="826" name="Google Shape;826;g2c7d73bc606_0_12"/>
          <p:cNvSpPr txBox="1"/>
          <p:nvPr/>
        </p:nvSpPr>
        <p:spPr>
          <a:xfrm>
            <a:off x="4743000" y="1399375"/>
            <a:ext cx="3396000" cy="4682400"/>
          </a:xfrm>
          <a:prstGeom prst="rect">
            <a:avLst/>
          </a:prstGeom>
          <a:noFill/>
          <a:ln>
            <a:noFill/>
          </a:ln>
        </p:spPr>
        <p:txBody>
          <a:bodyPr anchorCtr="0" anchor="t" bIns="91425" lIns="91425" spcFirstLastPara="1" rIns="91425" wrap="square" tIns="91425">
            <a:noAutofit/>
          </a:bodyPr>
          <a:lstStyle/>
          <a:p>
            <a:pPr indent="-228600" lvl="0" marL="228600" rtl="0" algn="l">
              <a:lnSpc>
                <a:spcPct val="90000"/>
              </a:lnSpc>
              <a:spcBef>
                <a:spcPts val="1800"/>
              </a:spcBef>
              <a:spcAft>
                <a:spcPts val="0"/>
              </a:spcAft>
              <a:buClr>
                <a:schemeClr val="dk2"/>
              </a:buClr>
              <a:buSzPts val="2000"/>
              <a:buChar char="•"/>
            </a:pPr>
            <a:r>
              <a:rPr lang="en-US" sz="2000">
                <a:solidFill>
                  <a:schemeClr val="dk2"/>
                </a:solidFill>
              </a:rPr>
              <a:t>Intersection over Union (IoU)</a:t>
            </a:r>
            <a:endParaRPr sz="2000">
              <a:solidFill>
                <a:schemeClr val="dk2"/>
              </a:solidFill>
            </a:endParaRPr>
          </a:p>
        </p:txBody>
      </p:sp>
      <p:sp>
        <p:nvSpPr>
          <p:cNvPr id="827" name="Google Shape;827;g2c7d73bc606_0_12"/>
          <p:cNvSpPr txBox="1"/>
          <p:nvPr>
            <p:ph type="title"/>
          </p:nvPr>
        </p:nvSpPr>
        <p:spPr>
          <a:xfrm>
            <a:off x="422226" y="305135"/>
            <a:ext cx="10494900" cy="879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200"/>
              <a:buFont typeface="Arial"/>
              <a:buNone/>
            </a:pPr>
            <a:r>
              <a:rPr lang="en-US"/>
              <a:t>Evaluations</a:t>
            </a:r>
            <a:endParaRPr/>
          </a:p>
        </p:txBody>
      </p:sp>
      <p:sp>
        <p:nvSpPr>
          <p:cNvPr id="828" name="Google Shape;828;g2c7d73bc606_0_12"/>
          <p:cNvSpPr txBox="1"/>
          <p:nvPr>
            <p:ph idx="1" type="body"/>
          </p:nvPr>
        </p:nvSpPr>
        <p:spPr>
          <a:xfrm>
            <a:off x="422225" y="1452275"/>
            <a:ext cx="4716300" cy="46764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800"/>
              </a:spcBef>
              <a:spcAft>
                <a:spcPts val="0"/>
              </a:spcAft>
              <a:buClr>
                <a:schemeClr val="dk2"/>
              </a:buClr>
              <a:buSzPts val="2000"/>
              <a:buChar char="•"/>
            </a:pPr>
            <a:r>
              <a:rPr lang="en-US"/>
              <a:t>Dice + Focal Loss</a:t>
            </a:r>
            <a:endParaRPr/>
          </a:p>
          <a:p>
            <a:pPr indent="0" lvl="0" marL="0" rtl="0" algn="l">
              <a:lnSpc>
                <a:spcPct val="90000"/>
              </a:lnSpc>
              <a:spcBef>
                <a:spcPts val="1800"/>
              </a:spcBef>
              <a:spcAft>
                <a:spcPts val="0"/>
              </a:spcAft>
              <a:buNone/>
            </a:pPr>
            <a:r>
              <a:t/>
            </a:r>
            <a:endParaRPr/>
          </a:p>
          <a:p>
            <a:pPr indent="0" lvl="0" marL="0" rtl="0" algn="l">
              <a:lnSpc>
                <a:spcPct val="90000"/>
              </a:lnSpc>
              <a:spcBef>
                <a:spcPts val="1800"/>
              </a:spcBef>
              <a:spcAft>
                <a:spcPts val="0"/>
              </a:spcAft>
              <a:buNone/>
            </a:pPr>
            <a:r>
              <a:t/>
            </a:r>
            <a:endParaRPr/>
          </a:p>
          <a:p>
            <a:pPr indent="0" lvl="0" marL="0" rtl="0" algn="l">
              <a:lnSpc>
                <a:spcPct val="90000"/>
              </a:lnSpc>
              <a:spcBef>
                <a:spcPts val="1800"/>
              </a:spcBef>
              <a:spcAft>
                <a:spcPts val="0"/>
              </a:spcAft>
              <a:buNone/>
            </a:pPr>
            <a:r>
              <a:t/>
            </a:r>
            <a:endParaRPr/>
          </a:p>
          <a:p>
            <a:pPr indent="0" lvl="0" marL="0" rtl="0" algn="l">
              <a:lnSpc>
                <a:spcPct val="90000"/>
              </a:lnSpc>
              <a:spcBef>
                <a:spcPts val="1800"/>
              </a:spcBef>
              <a:spcAft>
                <a:spcPts val="0"/>
              </a:spcAft>
              <a:buNone/>
            </a:pPr>
            <a:r>
              <a:t/>
            </a:r>
            <a:endParaRPr/>
          </a:p>
          <a:p>
            <a:pPr indent="0" lvl="0" marL="0" rtl="0" algn="l">
              <a:lnSpc>
                <a:spcPct val="90000"/>
              </a:lnSpc>
              <a:spcBef>
                <a:spcPts val="1800"/>
              </a:spcBef>
              <a:spcAft>
                <a:spcPts val="0"/>
              </a:spcAft>
              <a:buNone/>
            </a:pPr>
            <a:r>
              <a:t/>
            </a:r>
            <a:endParaRPr/>
          </a:p>
          <a:p>
            <a:pPr indent="0" lvl="0" marL="0" rtl="0" algn="l">
              <a:lnSpc>
                <a:spcPct val="90000"/>
              </a:lnSpc>
              <a:spcBef>
                <a:spcPts val="1800"/>
              </a:spcBef>
              <a:spcAft>
                <a:spcPts val="0"/>
              </a:spcAft>
              <a:buNone/>
            </a:pPr>
            <a:r>
              <a:t/>
            </a:r>
            <a:endParaRPr/>
          </a:p>
          <a:p>
            <a:pPr indent="0" lvl="0" marL="0" rtl="0" algn="l">
              <a:lnSpc>
                <a:spcPct val="90000"/>
              </a:lnSpc>
              <a:spcBef>
                <a:spcPts val="1800"/>
              </a:spcBef>
              <a:spcAft>
                <a:spcPts val="0"/>
              </a:spcAft>
              <a:buNone/>
            </a:pPr>
            <a:r>
              <a:t/>
            </a:r>
            <a:endParaRPr/>
          </a:p>
          <a:p>
            <a:pPr indent="0" lvl="0" marL="0" rtl="0" algn="l">
              <a:lnSpc>
                <a:spcPct val="90000"/>
              </a:lnSpc>
              <a:spcBef>
                <a:spcPts val="1800"/>
              </a:spcBef>
              <a:spcAft>
                <a:spcPts val="0"/>
              </a:spcAft>
              <a:buNone/>
            </a:pPr>
            <a:r>
              <a:t/>
            </a:r>
            <a:endParaRPr/>
          </a:p>
        </p:txBody>
      </p:sp>
      <p:sp>
        <p:nvSpPr>
          <p:cNvPr id="829" name="Google Shape;829;g2c7d73bc606_0_12"/>
          <p:cNvSpPr txBox="1"/>
          <p:nvPr>
            <p:ph idx="12" type="sldNum"/>
          </p:nvPr>
        </p:nvSpPr>
        <p:spPr>
          <a:xfrm>
            <a:off x="11560627" y="6319026"/>
            <a:ext cx="4371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descr="Blue text on a white background&#10;&#10;Description automatically generated" id="830" name="Google Shape;830;g2c7d73bc606_0_12"/>
          <p:cNvPicPr preferRelativeResize="0"/>
          <p:nvPr/>
        </p:nvPicPr>
        <p:blipFill rotWithShape="1">
          <a:blip r:embed="rId3">
            <a:alphaModFix/>
          </a:blip>
          <a:srcRect b="0" l="0" r="0" t="0"/>
          <a:stretch/>
        </p:blipFill>
        <p:spPr>
          <a:xfrm>
            <a:off x="313680" y="5982272"/>
            <a:ext cx="3396012" cy="742877"/>
          </a:xfrm>
          <a:prstGeom prst="rect">
            <a:avLst/>
          </a:prstGeom>
          <a:noFill/>
          <a:ln>
            <a:noFill/>
          </a:ln>
        </p:spPr>
      </p:pic>
      <p:pic>
        <p:nvPicPr>
          <p:cNvPr id="831" name="Google Shape;831;g2c7d73bc606_0_12"/>
          <p:cNvPicPr preferRelativeResize="0"/>
          <p:nvPr/>
        </p:nvPicPr>
        <p:blipFill>
          <a:blip r:embed="rId4">
            <a:alphaModFix/>
          </a:blip>
          <a:stretch>
            <a:fillRect/>
          </a:stretch>
        </p:blipFill>
        <p:spPr>
          <a:xfrm>
            <a:off x="1006164" y="2459275"/>
            <a:ext cx="3258950" cy="814750"/>
          </a:xfrm>
          <a:prstGeom prst="rect">
            <a:avLst/>
          </a:prstGeom>
          <a:noFill/>
          <a:ln>
            <a:noFill/>
          </a:ln>
        </p:spPr>
      </p:pic>
      <p:pic>
        <p:nvPicPr>
          <p:cNvPr id="832" name="Google Shape;832;g2c7d73bc606_0_12"/>
          <p:cNvPicPr preferRelativeResize="0"/>
          <p:nvPr/>
        </p:nvPicPr>
        <p:blipFill rotWithShape="1">
          <a:blip r:embed="rId5">
            <a:alphaModFix/>
          </a:blip>
          <a:srcRect b="0" l="0" r="6611" t="0"/>
          <a:stretch/>
        </p:blipFill>
        <p:spPr>
          <a:xfrm>
            <a:off x="1072900" y="1828325"/>
            <a:ext cx="2965924" cy="493700"/>
          </a:xfrm>
          <a:prstGeom prst="rect">
            <a:avLst/>
          </a:prstGeom>
          <a:noFill/>
          <a:ln>
            <a:noFill/>
          </a:ln>
        </p:spPr>
      </p:pic>
      <p:pic>
        <p:nvPicPr>
          <p:cNvPr id="833" name="Google Shape;833;g2c7d73bc606_0_12"/>
          <p:cNvPicPr preferRelativeResize="0"/>
          <p:nvPr/>
        </p:nvPicPr>
        <p:blipFill>
          <a:blip r:embed="rId6">
            <a:alphaModFix/>
          </a:blip>
          <a:stretch>
            <a:fillRect/>
          </a:stretch>
        </p:blipFill>
        <p:spPr>
          <a:xfrm>
            <a:off x="8247650" y="2593413"/>
            <a:ext cx="3539201" cy="2317224"/>
          </a:xfrm>
          <a:prstGeom prst="rect">
            <a:avLst/>
          </a:prstGeom>
          <a:noFill/>
          <a:ln>
            <a:noFill/>
          </a:ln>
        </p:spPr>
      </p:pic>
      <p:pic>
        <p:nvPicPr>
          <p:cNvPr id="834" name="Google Shape;834;g2c7d73bc606_0_12"/>
          <p:cNvPicPr preferRelativeResize="0"/>
          <p:nvPr/>
        </p:nvPicPr>
        <p:blipFill rotWithShape="1">
          <a:blip r:embed="rId7">
            <a:alphaModFix/>
          </a:blip>
          <a:srcRect b="57940" l="0" r="0" t="0"/>
          <a:stretch/>
        </p:blipFill>
        <p:spPr>
          <a:xfrm>
            <a:off x="832350" y="3245775"/>
            <a:ext cx="3258950" cy="493700"/>
          </a:xfrm>
          <a:prstGeom prst="rect">
            <a:avLst/>
          </a:prstGeom>
          <a:noFill/>
          <a:ln>
            <a:noFill/>
          </a:ln>
        </p:spPr>
      </p:pic>
      <p:pic>
        <p:nvPicPr>
          <p:cNvPr id="835" name="Google Shape;835;g2c7d73bc606_0_12"/>
          <p:cNvPicPr preferRelativeResize="0"/>
          <p:nvPr/>
        </p:nvPicPr>
        <p:blipFill>
          <a:blip r:embed="rId8">
            <a:alphaModFix/>
          </a:blip>
          <a:stretch>
            <a:fillRect/>
          </a:stretch>
        </p:blipFill>
        <p:spPr>
          <a:xfrm>
            <a:off x="4681838" y="2539096"/>
            <a:ext cx="3279599" cy="2425866"/>
          </a:xfrm>
          <a:prstGeom prst="rect">
            <a:avLst/>
          </a:prstGeom>
          <a:noFill/>
          <a:ln>
            <a:noFill/>
          </a:ln>
        </p:spPr>
      </p:pic>
      <p:pic>
        <p:nvPicPr>
          <p:cNvPr id="836" name="Google Shape;836;g2c7d73bc606_0_12"/>
          <p:cNvPicPr preferRelativeResize="0"/>
          <p:nvPr/>
        </p:nvPicPr>
        <p:blipFill>
          <a:blip r:embed="rId9">
            <a:alphaModFix/>
          </a:blip>
          <a:stretch>
            <a:fillRect/>
          </a:stretch>
        </p:blipFill>
        <p:spPr>
          <a:xfrm>
            <a:off x="822013" y="4495725"/>
            <a:ext cx="3279601" cy="1561181"/>
          </a:xfrm>
          <a:prstGeom prst="rect">
            <a:avLst/>
          </a:prstGeom>
          <a:noFill/>
          <a:ln>
            <a:noFill/>
          </a:ln>
        </p:spPr>
      </p:pic>
      <p:pic>
        <p:nvPicPr>
          <p:cNvPr id="837" name="Google Shape;837;g2c7d73bc606_0_12"/>
          <p:cNvPicPr preferRelativeResize="0"/>
          <p:nvPr/>
        </p:nvPicPr>
        <p:blipFill rotWithShape="1">
          <a:blip r:embed="rId7">
            <a:alphaModFix/>
          </a:blip>
          <a:srcRect b="12981" l="0" r="0" t="50088"/>
          <a:stretch/>
        </p:blipFill>
        <p:spPr>
          <a:xfrm>
            <a:off x="779875" y="3935400"/>
            <a:ext cx="3258950" cy="433500"/>
          </a:xfrm>
          <a:prstGeom prst="rect">
            <a:avLst/>
          </a:prstGeom>
          <a:noFill/>
          <a:ln>
            <a:noFill/>
          </a:ln>
        </p:spPr>
      </p:pic>
      <p:sp>
        <p:nvSpPr>
          <p:cNvPr id="838" name="Google Shape;838;g2c7d73bc606_0_12"/>
          <p:cNvSpPr txBox="1"/>
          <p:nvPr/>
        </p:nvSpPr>
        <p:spPr>
          <a:xfrm>
            <a:off x="797575" y="3922600"/>
            <a:ext cx="3279600" cy="4335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2"/>
              </a:solidFill>
            </a:endParaRPr>
          </a:p>
        </p:txBody>
      </p:sp>
      <p:pic>
        <p:nvPicPr>
          <p:cNvPr id="839" name="Google Shape;839;g2c7d73bc606_0_12"/>
          <p:cNvPicPr preferRelativeResize="0"/>
          <p:nvPr/>
        </p:nvPicPr>
        <p:blipFill>
          <a:blip r:embed="rId10">
            <a:alphaModFix/>
          </a:blip>
          <a:stretch>
            <a:fillRect/>
          </a:stretch>
        </p:blipFill>
        <p:spPr>
          <a:xfrm>
            <a:off x="152400" y="152400"/>
            <a:ext cx="1303" cy="3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g26cdd560dbf_0_8"/>
          <p:cNvSpPr txBox="1"/>
          <p:nvPr>
            <p:ph type="title"/>
          </p:nvPr>
        </p:nvSpPr>
        <p:spPr>
          <a:xfrm>
            <a:off x="449727" y="1024128"/>
            <a:ext cx="5502000" cy="1124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2F2F2"/>
              </a:buClr>
              <a:buSzPts val="2800"/>
              <a:buFont typeface="Arial"/>
              <a:buNone/>
            </a:pPr>
            <a:r>
              <a:rPr lang="en-US"/>
              <a:t>Results &amp; Discussion</a:t>
            </a:r>
            <a:endParaRPr/>
          </a:p>
        </p:txBody>
      </p:sp>
      <p:sp>
        <p:nvSpPr>
          <p:cNvPr id="845" name="Google Shape;845;g26cdd560dbf_0_8"/>
          <p:cNvSpPr txBox="1"/>
          <p:nvPr>
            <p:ph idx="1" type="body"/>
          </p:nvPr>
        </p:nvSpPr>
        <p:spPr>
          <a:xfrm>
            <a:off x="449727" y="2532602"/>
            <a:ext cx="5502000" cy="150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6"/>
              </a:buClr>
              <a:buSzPts val="2400"/>
              <a:buNone/>
            </a:pPr>
            <a:r>
              <a:rPr lang="en-US"/>
              <a:t>Comparison of various model performances</a:t>
            </a:r>
            <a:endParaRPr/>
          </a:p>
        </p:txBody>
      </p:sp>
      <p:grpSp>
        <p:nvGrpSpPr>
          <p:cNvPr id="846" name="Google Shape;846;g26cdd560dbf_0_8"/>
          <p:cNvGrpSpPr/>
          <p:nvPr/>
        </p:nvGrpSpPr>
        <p:grpSpPr>
          <a:xfrm>
            <a:off x="276732" y="5474611"/>
            <a:ext cx="3575700" cy="1072200"/>
            <a:chOff x="449727" y="5412828"/>
            <a:chExt cx="3575700" cy="1072200"/>
          </a:xfrm>
        </p:grpSpPr>
        <p:sp>
          <p:nvSpPr>
            <p:cNvPr id="847" name="Google Shape;847;g26cdd560dbf_0_8"/>
            <p:cNvSpPr/>
            <p:nvPr/>
          </p:nvSpPr>
          <p:spPr>
            <a:xfrm>
              <a:off x="449727" y="5412828"/>
              <a:ext cx="3575700" cy="107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black and white text&#10;&#10;Description automatically generated" id="848" name="Google Shape;848;g26cdd560dbf_0_8"/>
            <p:cNvPicPr preferRelativeResize="0"/>
            <p:nvPr/>
          </p:nvPicPr>
          <p:blipFill rotWithShape="1">
            <a:blip r:embed="rId3">
              <a:alphaModFix/>
            </a:blip>
            <a:srcRect b="0" l="0" r="0" t="0"/>
            <a:stretch/>
          </p:blipFill>
          <p:spPr>
            <a:xfrm>
              <a:off x="730008" y="5509558"/>
              <a:ext cx="3015171" cy="878593"/>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
          <p:cNvSpPr txBox="1"/>
          <p:nvPr>
            <p:ph type="title"/>
          </p:nvPr>
        </p:nvSpPr>
        <p:spPr>
          <a:xfrm>
            <a:off x="422226" y="305135"/>
            <a:ext cx="10561725" cy="87985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200"/>
              <a:buFont typeface="Arial"/>
              <a:buNone/>
            </a:pPr>
            <a:r>
              <a:rPr lang="en-US"/>
              <a:t>UNET requires significantly less time for training</a:t>
            </a:r>
            <a:endParaRPr/>
          </a:p>
        </p:txBody>
      </p:sp>
      <p:sp>
        <p:nvSpPr>
          <p:cNvPr id="854" name="Google Shape;854;p1"/>
          <p:cNvSpPr txBox="1"/>
          <p:nvPr>
            <p:ph idx="12" type="sldNum"/>
          </p:nvPr>
        </p:nvSpPr>
        <p:spPr>
          <a:xfrm>
            <a:off x="11560627" y="6319026"/>
            <a:ext cx="436984"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descr="A diagram of a training course&#10;&#10;Description automatically generated" id="855" name="Google Shape;855;p1"/>
          <p:cNvPicPr preferRelativeResize="0"/>
          <p:nvPr/>
        </p:nvPicPr>
        <p:blipFill rotWithShape="1">
          <a:blip r:embed="rId3">
            <a:alphaModFix/>
          </a:blip>
          <a:srcRect b="0" l="0" r="0" t="0"/>
          <a:stretch/>
        </p:blipFill>
        <p:spPr>
          <a:xfrm>
            <a:off x="2598380" y="1306603"/>
            <a:ext cx="6372959" cy="4779719"/>
          </a:xfrm>
          <a:prstGeom prst="rect">
            <a:avLst/>
          </a:prstGeom>
          <a:noFill/>
          <a:ln>
            <a:noFill/>
          </a:ln>
        </p:spPr>
      </p:pic>
      <p:pic>
        <p:nvPicPr>
          <p:cNvPr descr="Blue text on a white background&#10;&#10;Description automatically generated" id="856" name="Google Shape;856;p1"/>
          <p:cNvPicPr preferRelativeResize="0"/>
          <p:nvPr/>
        </p:nvPicPr>
        <p:blipFill rotWithShape="1">
          <a:blip r:embed="rId4">
            <a:alphaModFix/>
          </a:blip>
          <a:srcRect b="0" l="0" r="0" t="0"/>
          <a:stretch/>
        </p:blipFill>
        <p:spPr>
          <a:xfrm>
            <a:off x="313680" y="5982272"/>
            <a:ext cx="3396012" cy="7428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2"/>
          <p:cNvSpPr txBox="1"/>
          <p:nvPr>
            <p:ph type="title"/>
          </p:nvPr>
        </p:nvSpPr>
        <p:spPr>
          <a:xfrm>
            <a:off x="422226" y="305135"/>
            <a:ext cx="9510245" cy="879853"/>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62500"/>
              <a:buNone/>
            </a:pPr>
            <a:r>
              <a:rPr lang="en-US"/>
              <a:t>Adam converges faster for UNET but does not improve testing metrics</a:t>
            </a:r>
            <a:endParaRPr/>
          </a:p>
        </p:txBody>
      </p:sp>
      <p:sp>
        <p:nvSpPr>
          <p:cNvPr id="862" name="Google Shape;862;p2"/>
          <p:cNvSpPr txBox="1"/>
          <p:nvPr>
            <p:ph idx="12" type="sldNum"/>
          </p:nvPr>
        </p:nvSpPr>
        <p:spPr>
          <a:xfrm>
            <a:off x="11560627" y="6319026"/>
            <a:ext cx="436984"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grpSp>
        <p:nvGrpSpPr>
          <p:cNvPr id="863" name="Google Shape;863;p2"/>
          <p:cNvGrpSpPr/>
          <p:nvPr/>
        </p:nvGrpSpPr>
        <p:grpSpPr>
          <a:xfrm>
            <a:off x="658165" y="1266194"/>
            <a:ext cx="6125135" cy="4968825"/>
            <a:chOff x="2970775" y="908175"/>
            <a:chExt cx="6125135" cy="4968825"/>
          </a:xfrm>
        </p:grpSpPr>
        <p:pic>
          <p:nvPicPr>
            <p:cNvPr descr="A graph of a graph&#10;&#10;Description automatically generated with medium confidence" id="864" name="Google Shape;864;p2"/>
            <p:cNvPicPr preferRelativeResize="0"/>
            <p:nvPr/>
          </p:nvPicPr>
          <p:blipFill rotWithShape="1">
            <a:blip r:embed="rId3">
              <a:alphaModFix/>
            </a:blip>
            <a:srcRect b="0" l="0" r="0" t="0"/>
            <a:stretch/>
          </p:blipFill>
          <p:spPr>
            <a:xfrm>
              <a:off x="3184081" y="981000"/>
              <a:ext cx="3060000" cy="2448000"/>
            </a:xfrm>
            <a:prstGeom prst="rect">
              <a:avLst/>
            </a:prstGeom>
            <a:noFill/>
            <a:ln>
              <a:noFill/>
            </a:ln>
          </p:spPr>
        </p:pic>
        <p:pic>
          <p:nvPicPr>
            <p:cNvPr descr="A graph of a graph&#10;&#10;Description automatically generated with medium confidence" id="865" name="Google Shape;865;p2"/>
            <p:cNvPicPr preferRelativeResize="0"/>
            <p:nvPr/>
          </p:nvPicPr>
          <p:blipFill rotWithShape="1">
            <a:blip r:embed="rId4">
              <a:alphaModFix/>
            </a:blip>
            <a:srcRect b="0" l="0" r="0" t="0"/>
            <a:stretch/>
          </p:blipFill>
          <p:spPr>
            <a:xfrm>
              <a:off x="6035910" y="981000"/>
              <a:ext cx="3060000" cy="2448000"/>
            </a:xfrm>
            <a:prstGeom prst="rect">
              <a:avLst/>
            </a:prstGeom>
            <a:noFill/>
            <a:ln>
              <a:noFill/>
            </a:ln>
          </p:spPr>
        </p:pic>
        <p:pic>
          <p:nvPicPr>
            <p:cNvPr descr="A graph of different colored lines&#10;&#10;Description automatically generated" id="866" name="Google Shape;866;p2"/>
            <p:cNvPicPr preferRelativeResize="0"/>
            <p:nvPr/>
          </p:nvPicPr>
          <p:blipFill rotWithShape="1">
            <a:blip r:embed="rId5">
              <a:alphaModFix/>
            </a:blip>
            <a:srcRect b="0" l="0" r="0" t="0"/>
            <a:stretch/>
          </p:blipFill>
          <p:spPr>
            <a:xfrm>
              <a:off x="3184081" y="3429000"/>
              <a:ext cx="3060000" cy="2448000"/>
            </a:xfrm>
            <a:prstGeom prst="rect">
              <a:avLst/>
            </a:prstGeom>
            <a:noFill/>
            <a:ln>
              <a:noFill/>
            </a:ln>
          </p:spPr>
        </p:pic>
        <p:pic>
          <p:nvPicPr>
            <p:cNvPr descr="A graph of a graph&#10;&#10;Description automatically generated with medium confidence" id="867" name="Google Shape;867;p2"/>
            <p:cNvPicPr preferRelativeResize="0"/>
            <p:nvPr/>
          </p:nvPicPr>
          <p:blipFill rotWithShape="1">
            <a:blip r:embed="rId6">
              <a:alphaModFix/>
            </a:blip>
            <a:srcRect b="0" l="0" r="0" t="0"/>
            <a:stretch/>
          </p:blipFill>
          <p:spPr>
            <a:xfrm>
              <a:off x="6035910" y="3429000"/>
              <a:ext cx="3060000" cy="2448000"/>
            </a:xfrm>
            <a:prstGeom prst="rect">
              <a:avLst/>
            </a:prstGeom>
            <a:noFill/>
            <a:ln>
              <a:noFill/>
            </a:ln>
          </p:spPr>
        </p:pic>
        <p:sp>
          <p:nvSpPr>
            <p:cNvPr id="868" name="Google Shape;868;p2"/>
            <p:cNvSpPr txBox="1"/>
            <p:nvPr/>
          </p:nvSpPr>
          <p:spPr>
            <a:xfrm>
              <a:off x="2970775" y="908175"/>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869" name="Google Shape;869;p2"/>
            <p:cNvSpPr txBox="1"/>
            <p:nvPr/>
          </p:nvSpPr>
          <p:spPr>
            <a:xfrm>
              <a:off x="5845100" y="908175"/>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870" name="Google Shape;870;p2"/>
            <p:cNvSpPr txBox="1"/>
            <p:nvPr/>
          </p:nvSpPr>
          <p:spPr>
            <a:xfrm>
              <a:off x="2970775" y="3366775"/>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sp>
          <p:nvSpPr>
            <p:cNvPr id="871" name="Google Shape;871;p2"/>
            <p:cNvSpPr txBox="1"/>
            <p:nvPr/>
          </p:nvSpPr>
          <p:spPr>
            <a:xfrm>
              <a:off x="5845100" y="3366775"/>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grpSp>
      <p:sp>
        <p:nvSpPr>
          <p:cNvPr id="872" name="Google Shape;872;p2"/>
          <p:cNvSpPr txBox="1"/>
          <p:nvPr/>
        </p:nvSpPr>
        <p:spPr>
          <a:xfrm>
            <a:off x="227815" y="2378369"/>
            <a:ext cx="860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Adam</a:t>
            </a:r>
            <a:endParaRPr b="0" i="0" sz="1400" u="none" cap="none" strike="noStrike">
              <a:solidFill>
                <a:srgbClr val="000000"/>
              </a:solidFill>
              <a:latin typeface="Arial"/>
              <a:ea typeface="Arial"/>
              <a:cs typeface="Arial"/>
              <a:sym typeface="Arial"/>
            </a:endParaRPr>
          </a:p>
        </p:txBody>
      </p:sp>
      <p:sp>
        <p:nvSpPr>
          <p:cNvPr id="873" name="Google Shape;873;p2"/>
          <p:cNvSpPr txBox="1"/>
          <p:nvPr/>
        </p:nvSpPr>
        <p:spPr>
          <a:xfrm>
            <a:off x="247781" y="4886569"/>
            <a:ext cx="860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SGD</a:t>
            </a:r>
            <a:endParaRPr b="0" i="0" sz="1400" u="none" cap="none" strike="noStrike">
              <a:solidFill>
                <a:srgbClr val="000000"/>
              </a:solidFill>
              <a:latin typeface="Arial"/>
              <a:ea typeface="Arial"/>
              <a:cs typeface="Arial"/>
              <a:sym typeface="Arial"/>
            </a:endParaRPr>
          </a:p>
        </p:txBody>
      </p:sp>
      <p:sp>
        <p:nvSpPr>
          <p:cNvPr id="874" name="Google Shape;874;p2"/>
          <p:cNvSpPr txBox="1"/>
          <p:nvPr/>
        </p:nvSpPr>
        <p:spPr>
          <a:xfrm>
            <a:off x="1948025" y="1184988"/>
            <a:ext cx="1073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Original</a:t>
            </a:r>
            <a:endParaRPr b="0" i="0" sz="1400" u="none" cap="none" strike="noStrike">
              <a:solidFill>
                <a:srgbClr val="000000"/>
              </a:solidFill>
              <a:latin typeface="Arial"/>
              <a:ea typeface="Arial"/>
              <a:cs typeface="Arial"/>
              <a:sym typeface="Arial"/>
            </a:endParaRPr>
          </a:p>
        </p:txBody>
      </p:sp>
      <p:sp>
        <p:nvSpPr>
          <p:cNvPr id="875" name="Google Shape;875;p2"/>
          <p:cNvSpPr txBox="1"/>
          <p:nvPr/>
        </p:nvSpPr>
        <p:spPr>
          <a:xfrm>
            <a:off x="4057650" y="1184988"/>
            <a:ext cx="2780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Learning rate scheduler</a:t>
            </a:r>
            <a:endParaRPr b="0" i="0" sz="1400" u="none" cap="none" strike="noStrike">
              <a:solidFill>
                <a:srgbClr val="000000"/>
              </a:solidFill>
              <a:latin typeface="Arial"/>
              <a:ea typeface="Arial"/>
              <a:cs typeface="Arial"/>
              <a:sym typeface="Arial"/>
            </a:endParaRPr>
          </a:p>
        </p:txBody>
      </p:sp>
      <p:pic>
        <p:nvPicPr>
          <p:cNvPr id="876" name="Google Shape;876;p2"/>
          <p:cNvPicPr preferRelativeResize="0"/>
          <p:nvPr/>
        </p:nvPicPr>
        <p:blipFill rotWithShape="1">
          <a:blip r:embed="rId7">
            <a:alphaModFix/>
          </a:blip>
          <a:srcRect b="0" l="0" r="0" t="0"/>
          <a:stretch/>
        </p:blipFill>
        <p:spPr>
          <a:xfrm>
            <a:off x="6812787" y="2812502"/>
            <a:ext cx="5210595" cy="1561135"/>
          </a:xfrm>
          <a:prstGeom prst="rect">
            <a:avLst/>
          </a:prstGeom>
          <a:noFill/>
          <a:ln>
            <a:noFill/>
          </a:ln>
        </p:spPr>
      </p:pic>
      <p:pic>
        <p:nvPicPr>
          <p:cNvPr descr="Blue text on a white background&#10;&#10;Description automatically generated" id="877" name="Google Shape;877;p2"/>
          <p:cNvPicPr preferRelativeResize="0"/>
          <p:nvPr/>
        </p:nvPicPr>
        <p:blipFill rotWithShape="1">
          <a:blip r:embed="rId8">
            <a:alphaModFix/>
          </a:blip>
          <a:srcRect b="0" l="0" r="0" t="0"/>
          <a:stretch/>
        </p:blipFill>
        <p:spPr>
          <a:xfrm>
            <a:off x="313680" y="5982272"/>
            <a:ext cx="3396012" cy="7428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grpSp>
        <p:nvGrpSpPr>
          <p:cNvPr id="883" name="Google Shape;883;p3"/>
          <p:cNvGrpSpPr/>
          <p:nvPr/>
        </p:nvGrpSpPr>
        <p:grpSpPr>
          <a:xfrm>
            <a:off x="766334" y="1335354"/>
            <a:ext cx="6127850" cy="4983672"/>
            <a:chOff x="2970775" y="908175"/>
            <a:chExt cx="6127850" cy="4983672"/>
          </a:xfrm>
        </p:grpSpPr>
        <p:pic>
          <p:nvPicPr>
            <p:cNvPr descr="A graph of different colored lines&#10;&#10;Description automatically generated" id="884" name="Google Shape;884;p3"/>
            <p:cNvPicPr preferRelativeResize="0"/>
            <p:nvPr/>
          </p:nvPicPr>
          <p:blipFill rotWithShape="1">
            <a:blip r:embed="rId3">
              <a:alphaModFix/>
            </a:blip>
            <a:srcRect b="0" l="0" r="0" t="0"/>
            <a:stretch/>
          </p:blipFill>
          <p:spPr>
            <a:xfrm>
              <a:off x="6033820" y="984910"/>
              <a:ext cx="3060000" cy="2448000"/>
            </a:xfrm>
            <a:prstGeom prst="rect">
              <a:avLst/>
            </a:prstGeom>
            <a:noFill/>
            <a:ln>
              <a:noFill/>
            </a:ln>
          </p:spPr>
        </p:pic>
        <p:pic>
          <p:nvPicPr>
            <p:cNvPr descr="A graph of different colored lines&#10;&#10;Description automatically generated" id="885" name="Google Shape;885;p3"/>
            <p:cNvPicPr preferRelativeResize="0"/>
            <p:nvPr/>
          </p:nvPicPr>
          <p:blipFill rotWithShape="1">
            <a:blip r:embed="rId4">
              <a:alphaModFix/>
            </a:blip>
            <a:srcRect b="0" l="0" r="0" t="0"/>
            <a:stretch/>
          </p:blipFill>
          <p:spPr>
            <a:xfrm>
              <a:off x="3184081" y="977090"/>
              <a:ext cx="3060000" cy="2448000"/>
            </a:xfrm>
            <a:prstGeom prst="rect">
              <a:avLst/>
            </a:prstGeom>
            <a:noFill/>
            <a:ln>
              <a:noFill/>
            </a:ln>
          </p:spPr>
        </p:pic>
        <p:pic>
          <p:nvPicPr>
            <p:cNvPr descr="A graph of a graph&#10;&#10;Description automatically generated with medium confidence" id="886" name="Google Shape;886;p3"/>
            <p:cNvPicPr preferRelativeResize="0"/>
            <p:nvPr/>
          </p:nvPicPr>
          <p:blipFill rotWithShape="1">
            <a:blip r:embed="rId5">
              <a:alphaModFix/>
            </a:blip>
            <a:srcRect b="0" l="0" r="0" t="0"/>
            <a:stretch/>
          </p:blipFill>
          <p:spPr>
            <a:xfrm>
              <a:off x="3184081" y="3443847"/>
              <a:ext cx="3060000" cy="2448000"/>
            </a:xfrm>
            <a:prstGeom prst="rect">
              <a:avLst/>
            </a:prstGeom>
            <a:noFill/>
            <a:ln>
              <a:noFill/>
            </a:ln>
          </p:spPr>
        </p:pic>
        <p:pic>
          <p:nvPicPr>
            <p:cNvPr descr="A graph of a graph&#10;&#10;Description automatically generated with medium confidence" id="887" name="Google Shape;887;p3"/>
            <p:cNvPicPr preferRelativeResize="0"/>
            <p:nvPr/>
          </p:nvPicPr>
          <p:blipFill rotWithShape="1">
            <a:blip r:embed="rId6">
              <a:alphaModFix/>
            </a:blip>
            <a:srcRect b="0" l="0" r="0" t="0"/>
            <a:stretch/>
          </p:blipFill>
          <p:spPr>
            <a:xfrm>
              <a:off x="6038625" y="3429000"/>
              <a:ext cx="3060000" cy="2448000"/>
            </a:xfrm>
            <a:prstGeom prst="rect">
              <a:avLst/>
            </a:prstGeom>
            <a:noFill/>
            <a:ln>
              <a:noFill/>
            </a:ln>
          </p:spPr>
        </p:pic>
        <p:sp>
          <p:nvSpPr>
            <p:cNvPr id="888" name="Google Shape;888;p3"/>
            <p:cNvSpPr txBox="1"/>
            <p:nvPr/>
          </p:nvSpPr>
          <p:spPr>
            <a:xfrm>
              <a:off x="2970775" y="908175"/>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889" name="Google Shape;889;p3"/>
            <p:cNvSpPr txBox="1"/>
            <p:nvPr/>
          </p:nvSpPr>
          <p:spPr>
            <a:xfrm>
              <a:off x="5845100" y="908175"/>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890" name="Google Shape;890;p3"/>
            <p:cNvSpPr txBox="1"/>
            <p:nvPr/>
          </p:nvSpPr>
          <p:spPr>
            <a:xfrm>
              <a:off x="2970775" y="3366775"/>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sp>
          <p:nvSpPr>
            <p:cNvPr id="891" name="Google Shape;891;p3"/>
            <p:cNvSpPr txBox="1"/>
            <p:nvPr/>
          </p:nvSpPr>
          <p:spPr>
            <a:xfrm>
              <a:off x="5845100" y="3366775"/>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grpSp>
      <p:sp>
        <p:nvSpPr>
          <p:cNvPr id="892" name="Google Shape;892;p3"/>
          <p:cNvSpPr txBox="1"/>
          <p:nvPr>
            <p:ph type="title"/>
          </p:nvPr>
        </p:nvSpPr>
        <p:spPr>
          <a:xfrm>
            <a:off x="422226" y="305135"/>
            <a:ext cx="9510245" cy="879853"/>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62500"/>
              <a:buNone/>
            </a:pPr>
            <a:r>
              <a:rPr lang="en-US"/>
              <a:t>SGD makes training more stable for UNETR models and allows for better testing performance</a:t>
            </a:r>
            <a:endParaRPr/>
          </a:p>
        </p:txBody>
      </p:sp>
      <p:sp>
        <p:nvSpPr>
          <p:cNvPr id="893" name="Google Shape;893;p3"/>
          <p:cNvSpPr txBox="1"/>
          <p:nvPr>
            <p:ph idx="12" type="sldNum"/>
          </p:nvPr>
        </p:nvSpPr>
        <p:spPr>
          <a:xfrm>
            <a:off x="11560627" y="6319026"/>
            <a:ext cx="436984"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894" name="Google Shape;894;p3"/>
          <p:cNvSpPr txBox="1"/>
          <p:nvPr/>
        </p:nvSpPr>
        <p:spPr>
          <a:xfrm>
            <a:off x="227815" y="2378369"/>
            <a:ext cx="860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Adam</a:t>
            </a:r>
            <a:endParaRPr b="0" i="0" sz="1400" u="none" cap="none" strike="noStrike">
              <a:solidFill>
                <a:srgbClr val="000000"/>
              </a:solidFill>
              <a:latin typeface="Arial"/>
              <a:ea typeface="Arial"/>
              <a:cs typeface="Arial"/>
              <a:sym typeface="Arial"/>
            </a:endParaRPr>
          </a:p>
        </p:txBody>
      </p:sp>
      <p:sp>
        <p:nvSpPr>
          <p:cNvPr id="895" name="Google Shape;895;p3"/>
          <p:cNvSpPr txBox="1"/>
          <p:nvPr/>
        </p:nvSpPr>
        <p:spPr>
          <a:xfrm>
            <a:off x="247781" y="4886569"/>
            <a:ext cx="860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SGD</a:t>
            </a:r>
            <a:endParaRPr b="0" i="0" sz="1400" u="none" cap="none" strike="noStrike">
              <a:solidFill>
                <a:srgbClr val="000000"/>
              </a:solidFill>
              <a:latin typeface="Arial"/>
              <a:ea typeface="Arial"/>
              <a:cs typeface="Arial"/>
              <a:sym typeface="Arial"/>
            </a:endParaRPr>
          </a:p>
        </p:txBody>
      </p:sp>
      <p:sp>
        <p:nvSpPr>
          <p:cNvPr id="896" name="Google Shape;896;p3"/>
          <p:cNvSpPr txBox="1"/>
          <p:nvPr/>
        </p:nvSpPr>
        <p:spPr>
          <a:xfrm>
            <a:off x="1948025" y="1184988"/>
            <a:ext cx="1073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Original</a:t>
            </a:r>
            <a:endParaRPr b="0" i="0" sz="1400" u="none" cap="none" strike="noStrike">
              <a:solidFill>
                <a:srgbClr val="000000"/>
              </a:solidFill>
              <a:latin typeface="Arial"/>
              <a:ea typeface="Arial"/>
              <a:cs typeface="Arial"/>
              <a:sym typeface="Arial"/>
            </a:endParaRPr>
          </a:p>
        </p:txBody>
      </p:sp>
      <p:sp>
        <p:nvSpPr>
          <p:cNvPr id="897" name="Google Shape;897;p3"/>
          <p:cNvSpPr txBox="1"/>
          <p:nvPr/>
        </p:nvSpPr>
        <p:spPr>
          <a:xfrm>
            <a:off x="4057650" y="1184988"/>
            <a:ext cx="2780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Learning rate scheduler</a:t>
            </a:r>
            <a:endParaRPr b="0" i="0" sz="1400" u="none" cap="none" strike="noStrike">
              <a:solidFill>
                <a:srgbClr val="000000"/>
              </a:solidFill>
              <a:latin typeface="Arial"/>
              <a:ea typeface="Arial"/>
              <a:cs typeface="Arial"/>
              <a:sym typeface="Arial"/>
            </a:endParaRPr>
          </a:p>
        </p:txBody>
      </p:sp>
      <p:pic>
        <p:nvPicPr>
          <p:cNvPr id="898" name="Google Shape;898;p3"/>
          <p:cNvPicPr preferRelativeResize="0"/>
          <p:nvPr/>
        </p:nvPicPr>
        <p:blipFill rotWithShape="1">
          <a:blip r:embed="rId7">
            <a:alphaModFix/>
          </a:blip>
          <a:srcRect b="0" l="0" r="0" t="0"/>
          <a:stretch/>
        </p:blipFill>
        <p:spPr>
          <a:xfrm>
            <a:off x="6812787" y="2812502"/>
            <a:ext cx="5210595" cy="1561135"/>
          </a:xfrm>
          <a:prstGeom prst="rect">
            <a:avLst/>
          </a:prstGeom>
          <a:noFill/>
          <a:ln>
            <a:noFill/>
          </a:ln>
        </p:spPr>
      </p:pic>
      <p:pic>
        <p:nvPicPr>
          <p:cNvPr descr="Blue text on a white background&#10;&#10;Description automatically generated" id="899" name="Google Shape;899;p3"/>
          <p:cNvPicPr preferRelativeResize="0"/>
          <p:nvPr/>
        </p:nvPicPr>
        <p:blipFill rotWithShape="1">
          <a:blip r:embed="rId8">
            <a:alphaModFix/>
          </a:blip>
          <a:srcRect b="0" l="0" r="0" t="0"/>
          <a:stretch/>
        </p:blipFill>
        <p:spPr>
          <a:xfrm>
            <a:off x="313680" y="5982272"/>
            <a:ext cx="3396012" cy="7428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33"/>
          <p:cNvSpPr txBox="1"/>
          <p:nvPr>
            <p:ph type="title"/>
          </p:nvPr>
        </p:nvSpPr>
        <p:spPr>
          <a:xfrm>
            <a:off x="449727" y="1024128"/>
            <a:ext cx="5501894" cy="112433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2F2F2"/>
              </a:buClr>
              <a:buSzPts val="2800"/>
              <a:buFont typeface="Arial"/>
              <a:buNone/>
            </a:pPr>
            <a:r>
              <a:rPr lang="en-US"/>
              <a:t>Introduction</a:t>
            </a:r>
            <a:endParaRPr/>
          </a:p>
        </p:txBody>
      </p:sp>
      <p:sp>
        <p:nvSpPr>
          <p:cNvPr id="689" name="Google Shape;689;p33"/>
          <p:cNvSpPr txBox="1"/>
          <p:nvPr>
            <p:ph idx="1" type="body"/>
          </p:nvPr>
        </p:nvSpPr>
        <p:spPr>
          <a:xfrm>
            <a:off x="449727" y="2532602"/>
            <a:ext cx="5501894"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6"/>
              </a:buClr>
              <a:buSzPts val="2400"/>
              <a:buNone/>
            </a:pPr>
            <a:r>
              <a:rPr lang="en-US"/>
              <a:t>Why do we need cell segmentation?</a:t>
            </a:r>
            <a:endParaRPr/>
          </a:p>
        </p:txBody>
      </p:sp>
      <p:grpSp>
        <p:nvGrpSpPr>
          <p:cNvPr id="690" name="Google Shape;690;p33"/>
          <p:cNvGrpSpPr/>
          <p:nvPr/>
        </p:nvGrpSpPr>
        <p:grpSpPr>
          <a:xfrm>
            <a:off x="276732" y="5474611"/>
            <a:ext cx="3575735" cy="1072055"/>
            <a:chOff x="449727" y="5412828"/>
            <a:chExt cx="3575735" cy="1072055"/>
          </a:xfrm>
        </p:grpSpPr>
        <p:sp>
          <p:nvSpPr>
            <p:cNvPr id="691" name="Google Shape;691;p33"/>
            <p:cNvSpPr/>
            <p:nvPr/>
          </p:nvSpPr>
          <p:spPr>
            <a:xfrm>
              <a:off x="449727" y="5412828"/>
              <a:ext cx="3575735" cy="107205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black and white text&#10;&#10;Description automatically generated" id="692" name="Google Shape;692;p33"/>
            <p:cNvPicPr preferRelativeResize="0"/>
            <p:nvPr/>
          </p:nvPicPr>
          <p:blipFill rotWithShape="1">
            <a:blip r:embed="rId3">
              <a:alphaModFix/>
            </a:blip>
            <a:srcRect b="0" l="0" r="0" t="0"/>
            <a:stretch/>
          </p:blipFill>
          <p:spPr>
            <a:xfrm>
              <a:off x="730008" y="5509558"/>
              <a:ext cx="3015171" cy="878593"/>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4"/>
          <p:cNvSpPr txBox="1"/>
          <p:nvPr>
            <p:ph type="title"/>
          </p:nvPr>
        </p:nvSpPr>
        <p:spPr>
          <a:xfrm>
            <a:off x="422226" y="305135"/>
            <a:ext cx="9510245" cy="879853"/>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62500"/>
              <a:buNone/>
            </a:pPr>
            <a:r>
              <a:rPr lang="en-US"/>
              <a:t>Learning rate scheduler has limited if not negative impact on model testing performance </a:t>
            </a:r>
            <a:endParaRPr/>
          </a:p>
        </p:txBody>
      </p:sp>
      <p:sp>
        <p:nvSpPr>
          <p:cNvPr id="906" name="Google Shape;906;p4"/>
          <p:cNvSpPr txBox="1"/>
          <p:nvPr>
            <p:ph idx="12" type="sldNum"/>
          </p:nvPr>
        </p:nvSpPr>
        <p:spPr>
          <a:xfrm>
            <a:off x="11560627" y="6319026"/>
            <a:ext cx="436984"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907" name="Google Shape;907;p4"/>
          <p:cNvPicPr preferRelativeResize="0"/>
          <p:nvPr/>
        </p:nvPicPr>
        <p:blipFill rotWithShape="1">
          <a:blip r:embed="rId3">
            <a:alphaModFix/>
          </a:blip>
          <a:srcRect b="0" l="0" r="0" t="0"/>
          <a:stretch/>
        </p:blipFill>
        <p:spPr>
          <a:xfrm>
            <a:off x="1466692" y="2057760"/>
            <a:ext cx="8908513" cy="2669060"/>
          </a:xfrm>
          <a:prstGeom prst="rect">
            <a:avLst/>
          </a:prstGeom>
          <a:noFill/>
          <a:ln>
            <a:noFill/>
          </a:ln>
        </p:spPr>
      </p:pic>
      <p:pic>
        <p:nvPicPr>
          <p:cNvPr descr="Blue text on a white background&#10;&#10;Description automatically generated" id="908" name="Google Shape;908;p4"/>
          <p:cNvPicPr preferRelativeResize="0"/>
          <p:nvPr/>
        </p:nvPicPr>
        <p:blipFill rotWithShape="1">
          <a:blip r:embed="rId4">
            <a:alphaModFix/>
          </a:blip>
          <a:srcRect b="0" l="0" r="0" t="0"/>
          <a:stretch/>
        </p:blipFill>
        <p:spPr>
          <a:xfrm>
            <a:off x="313680" y="5982272"/>
            <a:ext cx="3396012" cy="7428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5"/>
          <p:cNvSpPr txBox="1"/>
          <p:nvPr>
            <p:ph type="title"/>
          </p:nvPr>
        </p:nvSpPr>
        <p:spPr>
          <a:xfrm>
            <a:off x="422226" y="305135"/>
            <a:ext cx="9510245" cy="879853"/>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62500"/>
              <a:buNone/>
            </a:pPr>
            <a:r>
              <a:rPr lang="en-US"/>
              <a:t>UNET has overall better performance than UNETR</a:t>
            </a:r>
            <a:endParaRPr/>
          </a:p>
        </p:txBody>
      </p:sp>
      <p:sp>
        <p:nvSpPr>
          <p:cNvPr id="915" name="Google Shape;915;p5"/>
          <p:cNvSpPr txBox="1"/>
          <p:nvPr>
            <p:ph idx="12" type="sldNum"/>
          </p:nvPr>
        </p:nvSpPr>
        <p:spPr>
          <a:xfrm>
            <a:off x="11569595" y="6343216"/>
            <a:ext cx="436984"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grpSp>
        <p:nvGrpSpPr>
          <p:cNvPr id="916" name="Google Shape;916;p5"/>
          <p:cNvGrpSpPr/>
          <p:nvPr/>
        </p:nvGrpSpPr>
        <p:grpSpPr>
          <a:xfrm>
            <a:off x="194837" y="1449659"/>
            <a:ext cx="5862710" cy="3958681"/>
            <a:chOff x="1805500" y="431775"/>
            <a:chExt cx="7637727" cy="5157227"/>
          </a:xfrm>
        </p:grpSpPr>
        <p:pic>
          <p:nvPicPr>
            <p:cNvPr descr="A blurry image of white dots&#10;&#10;Description automatically generated" id="917" name="Google Shape;917;p5"/>
            <p:cNvPicPr preferRelativeResize="0"/>
            <p:nvPr/>
          </p:nvPicPr>
          <p:blipFill rotWithShape="1">
            <a:blip r:embed="rId3">
              <a:alphaModFix/>
            </a:blip>
            <a:srcRect b="0" l="0" r="0" t="0"/>
            <a:stretch/>
          </p:blipFill>
          <p:spPr>
            <a:xfrm flipH="1" rot="5400000">
              <a:off x="2332446" y="765719"/>
              <a:ext cx="2160000" cy="2159999"/>
            </a:xfrm>
            <a:prstGeom prst="rect">
              <a:avLst/>
            </a:prstGeom>
            <a:noFill/>
            <a:ln>
              <a:noFill/>
            </a:ln>
          </p:spPr>
        </p:pic>
        <p:pic>
          <p:nvPicPr>
            <p:cNvPr descr="A white dots on a black background&#10;&#10;Description automatically generated" id="918" name="Google Shape;918;p5"/>
            <p:cNvPicPr preferRelativeResize="0"/>
            <p:nvPr/>
          </p:nvPicPr>
          <p:blipFill rotWithShape="1">
            <a:blip r:embed="rId4">
              <a:alphaModFix/>
            </a:blip>
            <a:srcRect b="0" l="0" r="0" t="0"/>
            <a:stretch/>
          </p:blipFill>
          <p:spPr>
            <a:xfrm flipH="1" rot="-5400000">
              <a:off x="2332446" y="3429002"/>
              <a:ext cx="2160000" cy="2159999"/>
            </a:xfrm>
            <a:prstGeom prst="rect">
              <a:avLst/>
            </a:prstGeom>
            <a:noFill/>
            <a:ln>
              <a:noFill/>
            </a:ln>
          </p:spPr>
        </p:pic>
        <p:pic>
          <p:nvPicPr>
            <p:cNvPr descr="A white dots on a black background&#10;&#10;Description automatically generated" id="919" name="Google Shape;919;p5"/>
            <p:cNvPicPr preferRelativeResize="0"/>
            <p:nvPr/>
          </p:nvPicPr>
          <p:blipFill rotWithShape="1">
            <a:blip r:embed="rId5">
              <a:alphaModFix/>
            </a:blip>
            <a:srcRect b="0" l="0" r="0" t="0"/>
            <a:stretch/>
          </p:blipFill>
          <p:spPr>
            <a:xfrm>
              <a:off x="4807837" y="765719"/>
              <a:ext cx="2160000" cy="2160000"/>
            </a:xfrm>
            <a:prstGeom prst="rect">
              <a:avLst/>
            </a:prstGeom>
            <a:noFill/>
            <a:ln>
              <a:noFill/>
            </a:ln>
          </p:spPr>
        </p:pic>
        <p:pic>
          <p:nvPicPr>
            <p:cNvPr descr="A white dots on a black background&#10;&#10;Description automatically generated" id="920" name="Google Shape;920;p5"/>
            <p:cNvPicPr preferRelativeResize="0"/>
            <p:nvPr/>
          </p:nvPicPr>
          <p:blipFill rotWithShape="1">
            <a:blip r:embed="rId6">
              <a:alphaModFix/>
            </a:blip>
            <a:srcRect b="0" l="0" r="0" t="0"/>
            <a:stretch/>
          </p:blipFill>
          <p:spPr>
            <a:xfrm>
              <a:off x="7283227" y="765719"/>
              <a:ext cx="2160000" cy="2160000"/>
            </a:xfrm>
            <a:prstGeom prst="rect">
              <a:avLst/>
            </a:prstGeom>
            <a:noFill/>
            <a:ln>
              <a:noFill/>
            </a:ln>
          </p:spPr>
        </p:pic>
        <p:pic>
          <p:nvPicPr>
            <p:cNvPr descr="A white dots on a black background&#10;&#10;Description automatically generated" id="921" name="Google Shape;921;p5"/>
            <p:cNvPicPr preferRelativeResize="0"/>
            <p:nvPr/>
          </p:nvPicPr>
          <p:blipFill rotWithShape="1">
            <a:blip r:embed="rId7">
              <a:alphaModFix/>
            </a:blip>
            <a:srcRect b="0" l="0" r="0" t="0"/>
            <a:stretch/>
          </p:blipFill>
          <p:spPr>
            <a:xfrm>
              <a:off x="4807837" y="3429000"/>
              <a:ext cx="2160000" cy="2160000"/>
            </a:xfrm>
            <a:prstGeom prst="rect">
              <a:avLst/>
            </a:prstGeom>
            <a:noFill/>
            <a:ln>
              <a:noFill/>
            </a:ln>
          </p:spPr>
        </p:pic>
        <p:pic>
          <p:nvPicPr>
            <p:cNvPr descr="A white dots on a black background&#10;&#10;Description automatically generated" id="922" name="Google Shape;922;p5"/>
            <p:cNvPicPr preferRelativeResize="0"/>
            <p:nvPr/>
          </p:nvPicPr>
          <p:blipFill rotWithShape="1">
            <a:blip r:embed="rId8">
              <a:alphaModFix/>
            </a:blip>
            <a:srcRect b="0" l="0" r="0" t="0"/>
            <a:stretch/>
          </p:blipFill>
          <p:spPr>
            <a:xfrm>
              <a:off x="7283227" y="3429000"/>
              <a:ext cx="2160000" cy="2160000"/>
            </a:xfrm>
            <a:prstGeom prst="rect">
              <a:avLst/>
            </a:prstGeom>
            <a:noFill/>
            <a:ln>
              <a:noFill/>
            </a:ln>
          </p:spPr>
        </p:pic>
        <p:sp>
          <p:nvSpPr>
            <p:cNvPr id="923" name="Google Shape;923;p5"/>
            <p:cNvSpPr txBox="1"/>
            <p:nvPr/>
          </p:nvSpPr>
          <p:spPr>
            <a:xfrm>
              <a:off x="1805500" y="431775"/>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(ai)</a:t>
              </a:r>
              <a:endParaRPr b="0" i="0" sz="1400" u="none" cap="none" strike="noStrike">
                <a:solidFill>
                  <a:srgbClr val="000000"/>
                </a:solidFill>
                <a:latin typeface="Arial"/>
                <a:ea typeface="Arial"/>
                <a:cs typeface="Arial"/>
                <a:sym typeface="Arial"/>
              </a:endParaRPr>
            </a:p>
          </p:txBody>
        </p:sp>
        <p:sp>
          <p:nvSpPr>
            <p:cNvPr id="924" name="Google Shape;924;p5"/>
            <p:cNvSpPr txBox="1"/>
            <p:nvPr/>
          </p:nvSpPr>
          <p:spPr>
            <a:xfrm>
              <a:off x="4291375" y="431775"/>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925" name="Google Shape;925;p5"/>
            <p:cNvSpPr txBox="1"/>
            <p:nvPr/>
          </p:nvSpPr>
          <p:spPr>
            <a:xfrm>
              <a:off x="6767438" y="431775"/>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sp>
          <p:nvSpPr>
            <p:cNvPr id="926" name="Google Shape;926;p5"/>
            <p:cNvSpPr txBox="1"/>
            <p:nvPr/>
          </p:nvSpPr>
          <p:spPr>
            <a:xfrm>
              <a:off x="1805500" y="3059700"/>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(aii)</a:t>
              </a:r>
              <a:endParaRPr b="0" i="0" sz="1400" u="none" cap="none" strike="noStrike">
                <a:solidFill>
                  <a:srgbClr val="000000"/>
                </a:solidFill>
                <a:latin typeface="Arial"/>
                <a:ea typeface="Arial"/>
                <a:cs typeface="Arial"/>
                <a:sym typeface="Arial"/>
              </a:endParaRPr>
            </a:p>
          </p:txBody>
        </p:sp>
        <p:sp>
          <p:nvSpPr>
            <p:cNvPr id="927" name="Google Shape;927;p5"/>
            <p:cNvSpPr txBox="1"/>
            <p:nvPr/>
          </p:nvSpPr>
          <p:spPr>
            <a:xfrm>
              <a:off x="4296275" y="3059700"/>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sp>
          <p:nvSpPr>
            <p:cNvPr id="928" name="Google Shape;928;p5"/>
            <p:cNvSpPr txBox="1"/>
            <p:nvPr/>
          </p:nvSpPr>
          <p:spPr>
            <a:xfrm>
              <a:off x="6772338" y="3059700"/>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p:txBody>
        </p:sp>
      </p:grpSp>
      <p:sp>
        <p:nvSpPr>
          <p:cNvPr id="929" name="Google Shape;929;p5"/>
          <p:cNvSpPr txBox="1"/>
          <p:nvPr/>
        </p:nvSpPr>
        <p:spPr>
          <a:xfrm>
            <a:off x="2782329" y="5542484"/>
            <a:ext cx="860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UNET</a:t>
            </a:r>
            <a:endParaRPr b="0" i="0" sz="1400" u="none" cap="none" strike="noStrike">
              <a:solidFill>
                <a:srgbClr val="000000"/>
              </a:solidFill>
              <a:latin typeface="Arial"/>
              <a:ea typeface="Arial"/>
              <a:cs typeface="Arial"/>
              <a:sym typeface="Arial"/>
            </a:endParaRPr>
          </a:p>
        </p:txBody>
      </p:sp>
      <p:grpSp>
        <p:nvGrpSpPr>
          <p:cNvPr id="930" name="Google Shape;930;p5"/>
          <p:cNvGrpSpPr/>
          <p:nvPr/>
        </p:nvGrpSpPr>
        <p:grpSpPr>
          <a:xfrm>
            <a:off x="6134455" y="1449659"/>
            <a:ext cx="5819339" cy="3953677"/>
            <a:chOff x="1805500" y="431775"/>
            <a:chExt cx="7637728" cy="5189096"/>
          </a:xfrm>
        </p:grpSpPr>
        <p:pic>
          <p:nvPicPr>
            <p:cNvPr descr="A blurry image of white dots&#10;&#10;Description automatically generated" id="931" name="Google Shape;931;p5"/>
            <p:cNvPicPr preferRelativeResize="0"/>
            <p:nvPr/>
          </p:nvPicPr>
          <p:blipFill rotWithShape="1">
            <a:blip r:embed="rId3">
              <a:alphaModFix/>
            </a:blip>
            <a:srcRect b="0" l="0" r="0" t="0"/>
            <a:stretch/>
          </p:blipFill>
          <p:spPr>
            <a:xfrm flipH="1" rot="5400000">
              <a:off x="2332446" y="765719"/>
              <a:ext cx="2160000" cy="2159999"/>
            </a:xfrm>
            <a:prstGeom prst="rect">
              <a:avLst/>
            </a:prstGeom>
            <a:noFill/>
            <a:ln>
              <a:noFill/>
            </a:ln>
          </p:spPr>
        </p:pic>
        <p:pic>
          <p:nvPicPr>
            <p:cNvPr descr="A white dots on a black background&#10;&#10;Description automatically generated" id="932" name="Google Shape;932;p5"/>
            <p:cNvPicPr preferRelativeResize="0"/>
            <p:nvPr/>
          </p:nvPicPr>
          <p:blipFill rotWithShape="1">
            <a:blip r:embed="rId4">
              <a:alphaModFix/>
            </a:blip>
            <a:srcRect b="0" l="0" r="0" t="0"/>
            <a:stretch/>
          </p:blipFill>
          <p:spPr>
            <a:xfrm flipH="1" rot="-5400000">
              <a:off x="2332446" y="3429002"/>
              <a:ext cx="2160000" cy="2159999"/>
            </a:xfrm>
            <a:prstGeom prst="rect">
              <a:avLst/>
            </a:prstGeom>
            <a:noFill/>
            <a:ln>
              <a:noFill/>
            </a:ln>
          </p:spPr>
        </p:pic>
        <p:pic>
          <p:nvPicPr>
            <p:cNvPr descr="A black and white image of white circles&#10;&#10;Description automatically generated" id="933" name="Google Shape;933;p5"/>
            <p:cNvPicPr preferRelativeResize="0"/>
            <p:nvPr/>
          </p:nvPicPr>
          <p:blipFill rotWithShape="1">
            <a:blip r:embed="rId9">
              <a:alphaModFix/>
            </a:blip>
            <a:srcRect b="0" l="0" r="0" t="0"/>
            <a:stretch/>
          </p:blipFill>
          <p:spPr>
            <a:xfrm>
              <a:off x="4807837" y="765719"/>
              <a:ext cx="2160000" cy="2160000"/>
            </a:xfrm>
            <a:prstGeom prst="rect">
              <a:avLst/>
            </a:prstGeom>
            <a:noFill/>
            <a:ln>
              <a:noFill/>
            </a:ln>
          </p:spPr>
        </p:pic>
        <p:pic>
          <p:nvPicPr>
            <p:cNvPr descr="White circles on a black background&#10;&#10;Description automatically generated" id="934" name="Google Shape;934;p5"/>
            <p:cNvPicPr preferRelativeResize="0"/>
            <p:nvPr/>
          </p:nvPicPr>
          <p:blipFill rotWithShape="1">
            <a:blip r:embed="rId10">
              <a:alphaModFix/>
            </a:blip>
            <a:srcRect b="0" l="0" r="0" t="0"/>
            <a:stretch/>
          </p:blipFill>
          <p:spPr>
            <a:xfrm>
              <a:off x="7283228" y="765718"/>
              <a:ext cx="2160000" cy="2160000"/>
            </a:xfrm>
            <a:prstGeom prst="rect">
              <a:avLst/>
            </a:prstGeom>
            <a:noFill/>
            <a:ln>
              <a:noFill/>
            </a:ln>
          </p:spPr>
        </p:pic>
        <p:pic>
          <p:nvPicPr>
            <p:cNvPr descr="A white dots on a black background&#10;&#10;Description automatically generated" id="935" name="Google Shape;935;p5"/>
            <p:cNvPicPr preferRelativeResize="0"/>
            <p:nvPr/>
          </p:nvPicPr>
          <p:blipFill rotWithShape="1">
            <a:blip r:embed="rId11">
              <a:alphaModFix/>
            </a:blip>
            <a:srcRect b="0" l="0" r="0" t="0"/>
            <a:stretch/>
          </p:blipFill>
          <p:spPr>
            <a:xfrm>
              <a:off x="4807837" y="3429002"/>
              <a:ext cx="2160000" cy="2160000"/>
            </a:xfrm>
            <a:prstGeom prst="rect">
              <a:avLst/>
            </a:prstGeom>
            <a:noFill/>
            <a:ln>
              <a:noFill/>
            </a:ln>
          </p:spPr>
        </p:pic>
        <p:pic>
          <p:nvPicPr>
            <p:cNvPr descr="A white dots on a black background&#10;&#10;Description automatically generated" id="936" name="Google Shape;936;p5"/>
            <p:cNvPicPr preferRelativeResize="0"/>
            <p:nvPr/>
          </p:nvPicPr>
          <p:blipFill rotWithShape="1">
            <a:blip r:embed="rId12">
              <a:alphaModFix/>
            </a:blip>
            <a:srcRect b="0" l="0" r="0" t="0"/>
            <a:stretch/>
          </p:blipFill>
          <p:spPr>
            <a:xfrm>
              <a:off x="7283228" y="3460871"/>
              <a:ext cx="2160000" cy="2160000"/>
            </a:xfrm>
            <a:prstGeom prst="rect">
              <a:avLst/>
            </a:prstGeom>
            <a:noFill/>
            <a:ln>
              <a:noFill/>
            </a:ln>
          </p:spPr>
        </p:pic>
        <p:sp>
          <p:nvSpPr>
            <p:cNvPr id="937" name="Google Shape;937;p5"/>
            <p:cNvSpPr txBox="1"/>
            <p:nvPr/>
          </p:nvSpPr>
          <p:spPr>
            <a:xfrm>
              <a:off x="1805500" y="431775"/>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(ai)</a:t>
              </a:r>
              <a:endParaRPr b="0" i="0" sz="1400" u="none" cap="none" strike="noStrike">
                <a:solidFill>
                  <a:srgbClr val="000000"/>
                </a:solidFill>
                <a:latin typeface="Arial"/>
                <a:ea typeface="Arial"/>
                <a:cs typeface="Arial"/>
                <a:sym typeface="Arial"/>
              </a:endParaRPr>
            </a:p>
          </p:txBody>
        </p:sp>
        <p:sp>
          <p:nvSpPr>
            <p:cNvPr id="938" name="Google Shape;938;p5"/>
            <p:cNvSpPr txBox="1"/>
            <p:nvPr/>
          </p:nvSpPr>
          <p:spPr>
            <a:xfrm>
              <a:off x="4291375" y="431775"/>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939" name="Google Shape;939;p5"/>
            <p:cNvSpPr txBox="1"/>
            <p:nvPr/>
          </p:nvSpPr>
          <p:spPr>
            <a:xfrm>
              <a:off x="6767438" y="431775"/>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sp>
          <p:nvSpPr>
            <p:cNvPr id="940" name="Google Shape;940;p5"/>
            <p:cNvSpPr txBox="1"/>
            <p:nvPr/>
          </p:nvSpPr>
          <p:spPr>
            <a:xfrm>
              <a:off x="1805500" y="3059700"/>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(aii)</a:t>
              </a:r>
              <a:endParaRPr b="0" i="0" sz="1400" u="none" cap="none" strike="noStrike">
                <a:solidFill>
                  <a:srgbClr val="000000"/>
                </a:solidFill>
                <a:latin typeface="Arial"/>
                <a:ea typeface="Arial"/>
                <a:cs typeface="Arial"/>
                <a:sym typeface="Arial"/>
              </a:endParaRPr>
            </a:p>
          </p:txBody>
        </p:sp>
        <p:sp>
          <p:nvSpPr>
            <p:cNvPr id="941" name="Google Shape;941;p5"/>
            <p:cNvSpPr txBox="1"/>
            <p:nvPr/>
          </p:nvSpPr>
          <p:spPr>
            <a:xfrm>
              <a:off x="4296275" y="3059700"/>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sp>
          <p:nvSpPr>
            <p:cNvPr id="942" name="Google Shape;942;p5"/>
            <p:cNvSpPr txBox="1"/>
            <p:nvPr/>
          </p:nvSpPr>
          <p:spPr>
            <a:xfrm>
              <a:off x="6772338" y="3059700"/>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p:txBody>
        </p:sp>
      </p:grpSp>
      <p:sp>
        <p:nvSpPr>
          <p:cNvPr id="943" name="Google Shape;943;p5"/>
          <p:cNvSpPr txBox="1"/>
          <p:nvPr/>
        </p:nvSpPr>
        <p:spPr>
          <a:xfrm>
            <a:off x="9016214" y="5540795"/>
            <a:ext cx="1291831"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UNETR</a:t>
            </a:r>
            <a:endParaRPr b="0" i="0" sz="1400" u="none" cap="none" strike="noStrike">
              <a:solidFill>
                <a:srgbClr val="000000"/>
              </a:solidFill>
              <a:latin typeface="Arial"/>
              <a:ea typeface="Arial"/>
              <a:cs typeface="Arial"/>
              <a:sym typeface="Arial"/>
            </a:endParaRPr>
          </a:p>
        </p:txBody>
      </p:sp>
      <p:pic>
        <p:nvPicPr>
          <p:cNvPr descr="Blue text on a white background&#10;&#10;Description automatically generated" id="944" name="Google Shape;944;p5"/>
          <p:cNvPicPr preferRelativeResize="0"/>
          <p:nvPr/>
        </p:nvPicPr>
        <p:blipFill rotWithShape="1">
          <a:blip r:embed="rId13">
            <a:alphaModFix/>
          </a:blip>
          <a:srcRect b="0" l="0" r="0" t="0"/>
          <a:stretch/>
        </p:blipFill>
        <p:spPr>
          <a:xfrm>
            <a:off x="313680" y="5982272"/>
            <a:ext cx="3396012" cy="742877"/>
          </a:xfrm>
          <a:prstGeom prst="rect">
            <a:avLst/>
          </a:prstGeom>
          <a:noFill/>
          <a:ln>
            <a:noFill/>
          </a:ln>
        </p:spPr>
      </p:pic>
      <p:cxnSp>
        <p:nvCxnSpPr>
          <p:cNvPr id="945" name="Google Shape;945;p5"/>
          <p:cNvCxnSpPr/>
          <p:nvPr/>
        </p:nvCxnSpPr>
        <p:spPr>
          <a:xfrm>
            <a:off x="6134425" y="1329650"/>
            <a:ext cx="0" cy="5378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6"/>
          <p:cNvSpPr txBox="1"/>
          <p:nvPr>
            <p:ph type="title"/>
          </p:nvPr>
        </p:nvSpPr>
        <p:spPr>
          <a:xfrm>
            <a:off x="422226" y="305135"/>
            <a:ext cx="9510245" cy="879853"/>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62500"/>
              <a:buNone/>
            </a:pPr>
            <a:r>
              <a:rPr lang="en-US"/>
              <a:t>Both models did not do well with stained images</a:t>
            </a:r>
            <a:endParaRPr/>
          </a:p>
        </p:txBody>
      </p:sp>
      <p:sp>
        <p:nvSpPr>
          <p:cNvPr id="952" name="Google Shape;952;p6"/>
          <p:cNvSpPr txBox="1"/>
          <p:nvPr>
            <p:ph idx="12" type="sldNum"/>
          </p:nvPr>
        </p:nvSpPr>
        <p:spPr>
          <a:xfrm>
            <a:off x="11569595" y="6343216"/>
            <a:ext cx="436984"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953" name="Google Shape;953;p6"/>
          <p:cNvSpPr txBox="1"/>
          <p:nvPr/>
        </p:nvSpPr>
        <p:spPr>
          <a:xfrm>
            <a:off x="2782329" y="5542484"/>
            <a:ext cx="860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UNET</a:t>
            </a:r>
            <a:endParaRPr b="0" i="0" sz="1400" u="none" cap="none" strike="noStrike">
              <a:solidFill>
                <a:srgbClr val="000000"/>
              </a:solidFill>
              <a:latin typeface="Arial"/>
              <a:ea typeface="Arial"/>
              <a:cs typeface="Arial"/>
              <a:sym typeface="Arial"/>
            </a:endParaRPr>
          </a:p>
        </p:txBody>
      </p:sp>
      <p:sp>
        <p:nvSpPr>
          <p:cNvPr id="954" name="Google Shape;954;p6"/>
          <p:cNvSpPr txBox="1"/>
          <p:nvPr/>
        </p:nvSpPr>
        <p:spPr>
          <a:xfrm>
            <a:off x="9016214" y="5540795"/>
            <a:ext cx="1291831"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UNETR</a:t>
            </a:r>
            <a:endParaRPr b="0" i="0" sz="1400" u="none" cap="none" strike="noStrike">
              <a:solidFill>
                <a:srgbClr val="000000"/>
              </a:solidFill>
              <a:latin typeface="Arial"/>
              <a:ea typeface="Arial"/>
              <a:cs typeface="Arial"/>
              <a:sym typeface="Arial"/>
            </a:endParaRPr>
          </a:p>
        </p:txBody>
      </p:sp>
      <p:grpSp>
        <p:nvGrpSpPr>
          <p:cNvPr id="955" name="Google Shape;955;p6"/>
          <p:cNvGrpSpPr/>
          <p:nvPr/>
        </p:nvGrpSpPr>
        <p:grpSpPr>
          <a:xfrm>
            <a:off x="492189" y="1479889"/>
            <a:ext cx="5603811" cy="3767693"/>
            <a:chOff x="1775825" y="431775"/>
            <a:chExt cx="7670507" cy="5157225"/>
          </a:xfrm>
        </p:grpSpPr>
        <p:pic>
          <p:nvPicPr>
            <p:cNvPr descr="A microscope view of a cell&#10;&#10;Description automatically generated" id="956" name="Google Shape;956;p6"/>
            <p:cNvPicPr preferRelativeResize="0"/>
            <p:nvPr/>
          </p:nvPicPr>
          <p:blipFill rotWithShape="1">
            <a:blip r:embed="rId3">
              <a:alphaModFix/>
            </a:blip>
            <a:srcRect b="0" l="0" r="0" t="0"/>
            <a:stretch/>
          </p:blipFill>
          <p:spPr>
            <a:xfrm>
              <a:off x="2340567" y="1299366"/>
              <a:ext cx="2160000" cy="1626353"/>
            </a:xfrm>
            <a:prstGeom prst="rect">
              <a:avLst/>
            </a:prstGeom>
            <a:noFill/>
            <a:ln>
              <a:noFill/>
            </a:ln>
          </p:spPr>
        </p:pic>
        <p:pic>
          <p:nvPicPr>
            <p:cNvPr descr="A white spots on a black background&#10;&#10;Description automatically generated" id="957" name="Google Shape;957;p6"/>
            <p:cNvPicPr preferRelativeResize="0"/>
            <p:nvPr/>
          </p:nvPicPr>
          <p:blipFill rotWithShape="1">
            <a:blip r:embed="rId4">
              <a:alphaModFix/>
            </a:blip>
            <a:srcRect b="0" l="0" r="0" t="0"/>
            <a:stretch/>
          </p:blipFill>
          <p:spPr>
            <a:xfrm>
              <a:off x="2340567" y="3429000"/>
              <a:ext cx="2160000" cy="1626353"/>
            </a:xfrm>
            <a:prstGeom prst="rect">
              <a:avLst/>
            </a:prstGeom>
            <a:noFill/>
            <a:ln>
              <a:noFill/>
            </a:ln>
          </p:spPr>
        </p:pic>
        <p:pic>
          <p:nvPicPr>
            <p:cNvPr descr="A black and white image of a black and white image of a black and white image of a black and white image of a black and white image of a black and white image of a black and&#10;&#10;Description automatically generated" id="958" name="Google Shape;958;p6"/>
            <p:cNvPicPr preferRelativeResize="0"/>
            <p:nvPr/>
          </p:nvPicPr>
          <p:blipFill rotWithShape="1">
            <a:blip r:embed="rId5">
              <a:alphaModFix/>
            </a:blip>
            <a:srcRect b="0" l="0" r="0" t="0"/>
            <a:stretch/>
          </p:blipFill>
          <p:spPr>
            <a:xfrm>
              <a:off x="4807837" y="765719"/>
              <a:ext cx="2160000" cy="2160000"/>
            </a:xfrm>
            <a:prstGeom prst="rect">
              <a:avLst/>
            </a:prstGeom>
            <a:noFill/>
            <a:ln>
              <a:noFill/>
            </a:ln>
          </p:spPr>
        </p:pic>
        <p:pic>
          <p:nvPicPr>
            <p:cNvPr descr="A black and white image of a rock&#10;&#10;Description automatically generated" id="959" name="Google Shape;959;p6"/>
            <p:cNvPicPr preferRelativeResize="0"/>
            <p:nvPr/>
          </p:nvPicPr>
          <p:blipFill rotWithShape="1">
            <a:blip r:embed="rId6">
              <a:alphaModFix/>
            </a:blip>
            <a:srcRect b="0" l="0" r="0" t="0"/>
            <a:stretch/>
          </p:blipFill>
          <p:spPr>
            <a:xfrm>
              <a:off x="7275107" y="765719"/>
              <a:ext cx="2160000" cy="2160000"/>
            </a:xfrm>
            <a:prstGeom prst="rect">
              <a:avLst/>
            </a:prstGeom>
            <a:noFill/>
            <a:ln>
              <a:noFill/>
            </a:ln>
          </p:spPr>
        </p:pic>
        <p:pic>
          <p:nvPicPr>
            <p:cNvPr descr="A white blotches on a black background&#10;&#10;Description automatically generated" id="960" name="Google Shape;960;p6"/>
            <p:cNvPicPr preferRelativeResize="0"/>
            <p:nvPr/>
          </p:nvPicPr>
          <p:blipFill rotWithShape="1">
            <a:blip r:embed="rId7">
              <a:alphaModFix/>
            </a:blip>
            <a:srcRect b="0" l="0" r="0" t="0"/>
            <a:stretch/>
          </p:blipFill>
          <p:spPr>
            <a:xfrm>
              <a:off x="4807837" y="3429000"/>
              <a:ext cx="2160000" cy="2160000"/>
            </a:xfrm>
            <a:prstGeom prst="rect">
              <a:avLst/>
            </a:prstGeom>
            <a:noFill/>
            <a:ln>
              <a:noFill/>
            </a:ln>
          </p:spPr>
        </p:pic>
        <p:pic>
          <p:nvPicPr>
            <p:cNvPr descr="A white blots on a black background&#10;&#10;Description automatically generated" id="961" name="Google Shape;961;p6"/>
            <p:cNvPicPr preferRelativeResize="0"/>
            <p:nvPr/>
          </p:nvPicPr>
          <p:blipFill rotWithShape="1">
            <a:blip r:embed="rId8">
              <a:alphaModFix/>
            </a:blip>
            <a:srcRect b="0" l="0" r="0" t="0"/>
            <a:stretch/>
          </p:blipFill>
          <p:spPr>
            <a:xfrm>
              <a:off x="7286332" y="3429000"/>
              <a:ext cx="2160000" cy="2160000"/>
            </a:xfrm>
            <a:prstGeom prst="rect">
              <a:avLst/>
            </a:prstGeom>
            <a:noFill/>
            <a:ln>
              <a:noFill/>
            </a:ln>
          </p:spPr>
        </p:pic>
        <p:sp>
          <p:nvSpPr>
            <p:cNvPr id="962" name="Google Shape;962;p6"/>
            <p:cNvSpPr txBox="1"/>
            <p:nvPr/>
          </p:nvSpPr>
          <p:spPr>
            <a:xfrm>
              <a:off x="4281675" y="431775"/>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963" name="Google Shape;963;p6"/>
            <p:cNvSpPr txBox="1"/>
            <p:nvPr/>
          </p:nvSpPr>
          <p:spPr>
            <a:xfrm>
              <a:off x="6743300" y="431775"/>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sp>
          <p:nvSpPr>
            <p:cNvPr id="964" name="Google Shape;964;p6"/>
            <p:cNvSpPr txBox="1"/>
            <p:nvPr/>
          </p:nvSpPr>
          <p:spPr>
            <a:xfrm>
              <a:off x="4281675" y="3059700"/>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sp>
          <p:nvSpPr>
            <p:cNvPr id="965" name="Google Shape;965;p6"/>
            <p:cNvSpPr txBox="1"/>
            <p:nvPr/>
          </p:nvSpPr>
          <p:spPr>
            <a:xfrm>
              <a:off x="6743300" y="3059700"/>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p:txBody>
        </p:sp>
        <p:sp>
          <p:nvSpPr>
            <p:cNvPr id="966" name="Google Shape;966;p6"/>
            <p:cNvSpPr txBox="1"/>
            <p:nvPr/>
          </p:nvSpPr>
          <p:spPr>
            <a:xfrm>
              <a:off x="1775825" y="930075"/>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(ai)</a:t>
              </a:r>
              <a:endParaRPr b="0" i="0" sz="1400" u="none" cap="none" strike="noStrike">
                <a:solidFill>
                  <a:srgbClr val="000000"/>
                </a:solidFill>
                <a:latin typeface="Arial"/>
                <a:ea typeface="Arial"/>
                <a:cs typeface="Arial"/>
                <a:sym typeface="Arial"/>
              </a:endParaRPr>
            </a:p>
          </p:txBody>
        </p:sp>
        <p:sp>
          <p:nvSpPr>
            <p:cNvPr id="967" name="Google Shape;967;p6"/>
            <p:cNvSpPr txBox="1"/>
            <p:nvPr/>
          </p:nvSpPr>
          <p:spPr>
            <a:xfrm>
              <a:off x="1775825" y="3059701"/>
              <a:ext cx="925340" cy="5054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(aii)</a:t>
              </a:r>
              <a:endParaRPr b="0" i="0" sz="1400" u="none" cap="none" strike="noStrike">
                <a:solidFill>
                  <a:srgbClr val="000000"/>
                </a:solidFill>
                <a:latin typeface="Arial"/>
                <a:ea typeface="Arial"/>
                <a:cs typeface="Arial"/>
                <a:sym typeface="Arial"/>
              </a:endParaRPr>
            </a:p>
          </p:txBody>
        </p:sp>
      </p:grpSp>
      <p:grpSp>
        <p:nvGrpSpPr>
          <p:cNvPr id="968" name="Google Shape;968;p6"/>
          <p:cNvGrpSpPr/>
          <p:nvPr/>
        </p:nvGrpSpPr>
        <p:grpSpPr>
          <a:xfrm>
            <a:off x="6206449" y="1447061"/>
            <a:ext cx="5800130" cy="3905402"/>
            <a:chOff x="1775825" y="431775"/>
            <a:chExt cx="7659282" cy="5157225"/>
          </a:xfrm>
        </p:grpSpPr>
        <p:pic>
          <p:nvPicPr>
            <p:cNvPr descr="A microscope view of a cell&#10;&#10;Description automatically generated" id="969" name="Google Shape;969;p6"/>
            <p:cNvPicPr preferRelativeResize="0"/>
            <p:nvPr/>
          </p:nvPicPr>
          <p:blipFill rotWithShape="1">
            <a:blip r:embed="rId3">
              <a:alphaModFix/>
            </a:blip>
            <a:srcRect b="0" l="0" r="0" t="0"/>
            <a:stretch/>
          </p:blipFill>
          <p:spPr>
            <a:xfrm>
              <a:off x="2340567" y="1299366"/>
              <a:ext cx="2160000" cy="1626353"/>
            </a:xfrm>
            <a:prstGeom prst="rect">
              <a:avLst/>
            </a:prstGeom>
            <a:noFill/>
            <a:ln>
              <a:noFill/>
            </a:ln>
          </p:spPr>
        </p:pic>
        <p:pic>
          <p:nvPicPr>
            <p:cNvPr descr="A white spots on a black background&#10;&#10;Description automatically generated" id="970" name="Google Shape;970;p6"/>
            <p:cNvPicPr preferRelativeResize="0"/>
            <p:nvPr/>
          </p:nvPicPr>
          <p:blipFill rotWithShape="1">
            <a:blip r:embed="rId4">
              <a:alphaModFix/>
            </a:blip>
            <a:srcRect b="0" l="0" r="0" t="0"/>
            <a:stretch/>
          </p:blipFill>
          <p:spPr>
            <a:xfrm>
              <a:off x="2340567" y="3429000"/>
              <a:ext cx="2160000" cy="1626353"/>
            </a:xfrm>
            <a:prstGeom prst="rect">
              <a:avLst/>
            </a:prstGeom>
            <a:noFill/>
            <a:ln>
              <a:noFill/>
            </a:ln>
          </p:spPr>
        </p:pic>
        <p:pic>
          <p:nvPicPr>
            <p:cNvPr descr="A black and white image of a body part&#10;&#10;Description automatically generated" id="971" name="Google Shape;971;p6"/>
            <p:cNvPicPr preferRelativeResize="0"/>
            <p:nvPr/>
          </p:nvPicPr>
          <p:blipFill rotWithShape="1">
            <a:blip r:embed="rId9">
              <a:alphaModFix/>
            </a:blip>
            <a:srcRect b="0" l="0" r="0" t="0"/>
            <a:stretch/>
          </p:blipFill>
          <p:spPr>
            <a:xfrm>
              <a:off x="4807837" y="765719"/>
              <a:ext cx="2160000" cy="2160000"/>
            </a:xfrm>
            <a:prstGeom prst="rect">
              <a:avLst/>
            </a:prstGeom>
            <a:noFill/>
            <a:ln>
              <a:noFill/>
            </a:ln>
          </p:spPr>
        </p:pic>
        <p:pic>
          <p:nvPicPr>
            <p:cNvPr descr="A black and white image of a black and white image of a black and white image of a black and white image of a black and white image of a black and white image of a black and&#10;&#10;Description automatically generated" id="972" name="Google Shape;972;p6"/>
            <p:cNvPicPr preferRelativeResize="0"/>
            <p:nvPr/>
          </p:nvPicPr>
          <p:blipFill rotWithShape="1">
            <a:blip r:embed="rId10">
              <a:alphaModFix/>
            </a:blip>
            <a:srcRect b="0" l="0" r="0" t="0"/>
            <a:stretch/>
          </p:blipFill>
          <p:spPr>
            <a:xfrm>
              <a:off x="7275107" y="765719"/>
              <a:ext cx="2160000" cy="2160000"/>
            </a:xfrm>
            <a:prstGeom prst="rect">
              <a:avLst/>
            </a:prstGeom>
            <a:noFill/>
            <a:ln>
              <a:noFill/>
            </a:ln>
          </p:spPr>
        </p:pic>
        <p:pic>
          <p:nvPicPr>
            <p:cNvPr descr="A black and white image of a rock&#10;&#10;Description automatically generated" id="973" name="Google Shape;973;p6"/>
            <p:cNvPicPr preferRelativeResize="0"/>
            <p:nvPr/>
          </p:nvPicPr>
          <p:blipFill rotWithShape="1">
            <a:blip r:embed="rId11">
              <a:alphaModFix/>
            </a:blip>
            <a:srcRect b="0" l="0" r="0" t="0"/>
            <a:stretch/>
          </p:blipFill>
          <p:spPr>
            <a:xfrm>
              <a:off x="4807837" y="3429000"/>
              <a:ext cx="2160000" cy="2160000"/>
            </a:xfrm>
            <a:prstGeom prst="rect">
              <a:avLst/>
            </a:prstGeom>
            <a:noFill/>
            <a:ln>
              <a:noFill/>
            </a:ln>
          </p:spPr>
        </p:pic>
        <p:pic>
          <p:nvPicPr>
            <p:cNvPr descr="A black and white image of a white circle&#10;&#10;Description automatically generated" id="974" name="Google Shape;974;p6"/>
            <p:cNvPicPr preferRelativeResize="0"/>
            <p:nvPr/>
          </p:nvPicPr>
          <p:blipFill rotWithShape="1">
            <a:blip r:embed="rId12">
              <a:alphaModFix/>
            </a:blip>
            <a:srcRect b="0" l="0" r="0" t="0"/>
            <a:stretch/>
          </p:blipFill>
          <p:spPr>
            <a:xfrm>
              <a:off x="7275107" y="3429000"/>
              <a:ext cx="2160000" cy="2160000"/>
            </a:xfrm>
            <a:prstGeom prst="rect">
              <a:avLst/>
            </a:prstGeom>
            <a:noFill/>
            <a:ln>
              <a:noFill/>
            </a:ln>
          </p:spPr>
        </p:pic>
        <p:sp>
          <p:nvSpPr>
            <p:cNvPr id="975" name="Google Shape;975;p6"/>
            <p:cNvSpPr txBox="1"/>
            <p:nvPr/>
          </p:nvSpPr>
          <p:spPr>
            <a:xfrm>
              <a:off x="4281675" y="431775"/>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976" name="Google Shape;976;p6"/>
            <p:cNvSpPr txBox="1"/>
            <p:nvPr/>
          </p:nvSpPr>
          <p:spPr>
            <a:xfrm>
              <a:off x="6743300" y="431775"/>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sp>
          <p:nvSpPr>
            <p:cNvPr id="977" name="Google Shape;977;p6"/>
            <p:cNvSpPr txBox="1"/>
            <p:nvPr/>
          </p:nvSpPr>
          <p:spPr>
            <a:xfrm>
              <a:off x="4281675" y="3059700"/>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sp>
          <p:nvSpPr>
            <p:cNvPr id="978" name="Google Shape;978;p6"/>
            <p:cNvSpPr txBox="1"/>
            <p:nvPr/>
          </p:nvSpPr>
          <p:spPr>
            <a:xfrm>
              <a:off x="6743300" y="3059700"/>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p:txBody>
        </p:sp>
        <p:sp>
          <p:nvSpPr>
            <p:cNvPr id="979" name="Google Shape;979;p6"/>
            <p:cNvSpPr txBox="1"/>
            <p:nvPr/>
          </p:nvSpPr>
          <p:spPr>
            <a:xfrm>
              <a:off x="1775825" y="930075"/>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(ai)</a:t>
              </a:r>
              <a:endParaRPr b="0" i="0" sz="1400" u="none" cap="none" strike="noStrike">
                <a:solidFill>
                  <a:srgbClr val="000000"/>
                </a:solidFill>
                <a:latin typeface="Arial"/>
                <a:ea typeface="Arial"/>
                <a:cs typeface="Arial"/>
                <a:sym typeface="Arial"/>
              </a:endParaRPr>
            </a:p>
          </p:txBody>
        </p:sp>
        <p:sp>
          <p:nvSpPr>
            <p:cNvPr id="980" name="Google Shape;980;p6"/>
            <p:cNvSpPr txBox="1"/>
            <p:nvPr/>
          </p:nvSpPr>
          <p:spPr>
            <a:xfrm>
              <a:off x="1775825" y="3059700"/>
              <a:ext cx="76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(aii)</a:t>
              </a:r>
              <a:endParaRPr b="0" i="0" sz="1400" u="none" cap="none" strike="noStrike">
                <a:solidFill>
                  <a:srgbClr val="000000"/>
                </a:solidFill>
                <a:latin typeface="Arial"/>
                <a:ea typeface="Arial"/>
                <a:cs typeface="Arial"/>
                <a:sym typeface="Arial"/>
              </a:endParaRPr>
            </a:p>
          </p:txBody>
        </p:sp>
      </p:grpSp>
      <p:pic>
        <p:nvPicPr>
          <p:cNvPr descr="Blue text on a white background&#10;&#10;Description automatically generated" id="981" name="Google Shape;981;p6"/>
          <p:cNvPicPr preferRelativeResize="0"/>
          <p:nvPr/>
        </p:nvPicPr>
        <p:blipFill rotWithShape="1">
          <a:blip r:embed="rId13">
            <a:alphaModFix/>
          </a:blip>
          <a:srcRect b="0" l="0" r="0" t="0"/>
          <a:stretch/>
        </p:blipFill>
        <p:spPr>
          <a:xfrm>
            <a:off x="313680" y="5982272"/>
            <a:ext cx="3396012" cy="742877"/>
          </a:xfrm>
          <a:prstGeom prst="rect">
            <a:avLst/>
          </a:prstGeom>
          <a:noFill/>
          <a:ln>
            <a:noFill/>
          </a:ln>
        </p:spPr>
      </p:pic>
      <p:cxnSp>
        <p:nvCxnSpPr>
          <p:cNvPr id="982" name="Google Shape;982;p6"/>
          <p:cNvCxnSpPr/>
          <p:nvPr/>
        </p:nvCxnSpPr>
        <p:spPr>
          <a:xfrm>
            <a:off x="6206500" y="1329650"/>
            <a:ext cx="0" cy="5378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g26cdd560dbf_0_16"/>
          <p:cNvSpPr txBox="1"/>
          <p:nvPr>
            <p:ph type="title"/>
          </p:nvPr>
        </p:nvSpPr>
        <p:spPr>
          <a:xfrm>
            <a:off x="449727" y="1024128"/>
            <a:ext cx="5502000" cy="1124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2F2F2"/>
              </a:buClr>
              <a:buSzPts val="2800"/>
              <a:buFont typeface="Arial"/>
              <a:buNone/>
            </a:pPr>
            <a:r>
              <a:rPr lang="en-US"/>
              <a:t>Conclusion</a:t>
            </a:r>
            <a:endParaRPr/>
          </a:p>
        </p:txBody>
      </p:sp>
      <p:sp>
        <p:nvSpPr>
          <p:cNvPr id="988" name="Google Shape;988;g26cdd560dbf_0_16"/>
          <p:cNvSpPr txBox="1"/>
          <p:nvPr>
            <p:ph idx="1" type="body"/>
          </p:nvPr>
        </p:nvSpPr>
        <p:spPr>
          <a:xfrm>
            <a:off x="449727" y="2532602"/>
            <a:ext cx="5502000" cy="150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6"/>
              </a:buClr>
              <a:buSzPts val="2400"/>
              <a:buNone/>
            </a:pPr>
            <a:r>
              <a:rPr lang="en-US"/>
              <a:t>How can future researchers design cell segmentation models?</a:t>
            </a:r>
            <a:endParaRPr/>
          </a:p>
        </p:txBody>
      </p:sp>
      <p:grpSp>
        <p:nvGrpSpPr>
          <p:cNvPr id="989" name="Google Shape;989;g26cdd560dbf_0_16"/>
          <p:cNvGrpSpPr/>
          <p:nvPr/>
        </p:nvGrpSpPr>
        <p:grpSpPr>
          <a:xfrm>
            <a:off x="276732" y="5474611"/>
            <a:ext cx="3575700" cy="1072200"/>
            <a:chOff x="449727" y="5412828"/>
            <a:chExt cx="3575700" cy="1072200"/>
          </a:xfrm>
        </p:grpSpPr>
        <p:sp>
          <p:nvSpPr>
            <p:cNvPr id="990" name="Google Shape;990;g26cdd560dbf_0_16"/>
            <p:cNvSpPr/>
            <p:nvPr/>
          </p:nvSpPr>
          <p:spPr>
            <a:xfrm>
              <a:off x="449727" y="5412828"/>
              <a:ext cx="3575700" cy="107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black and white text&#10;&#10;Description automatically generated" id="991" name="Google Shape;991;g26cdd560dbf_0_16"/>
            <p:cNvPicPr preferRelativeResize="0"/>
            <p:nvPr/>
          </p:nvPicPr>
          <p:blipFill rotWithShape="1">
            <a:blip r:embed="rId3">
              <a:alphaModFix/>
            </a:blip>
            <a:srcRect b="0" l="0" r="0" t="0"/>
            <a:stretch/>
          </p:blipFill>
          <p:spPr>
            <a:xfrm>
              <a:off x="730008" y="5509558"/>
              <a:ext cx="3015171" cy="878593"/>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36"/>
          <p:cNvSpPr txBox="1"/>
          <p:nvPr>
            <p:ph type="title"/>
          </p:nvPr>
        </p:nvSpPr>
        <p:spPr>
          <a:xfrm>
            <a:off x="422226" y="305135"/>
            <a:ext cx="10561725" cy="87985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200"/>
              <a:buFont typeface="Arial"/>
              <a:buNone/>
            </a:pPr>
            <a:r>
              <a:rPr lang="en-US"/>
              <a:t>With a small and unbalanced dataset…</a:t>
            </a:r>
            <a:endParaRPr/>
          </a:p>
        </p:txBody>
      </p:sp>
      <p:sp>
        <p:nvSpPr>
          <p:cNvPr id="997" name="Google Shape;997;p36"/>
          <p:cNvSpPr txBox="1"/>
          <p:nvPr>
            <p:ph idx="1" type="body"/>
          </p:nvPr>
        </p:nvSpPr>
        <p:spPr>
          <a:xfrm>
            <a:off x="422226" y="1452287"/>
            <a:ext cx="9510245" cy="426271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2"/>
              </a:buClr>
              <a:buSzPts val="2000"/>
              <a:buChar char="•"/>
            </a:pPr>
            <a:r>
              <a:rPr lang="en-US"/>
              <a:t>UNET with SGD has the best performance while also require relatively low training resources</a:t>
            </a:r>
            <a:endParaRPr/>
          </a:p>
          <a:p>
            <a:pPr indent="-101600" lvl="0" marL="228600" rtl="0" algn="l">
              <a:lnSpc>
                <a:spcPct val="90000"/>
              </a:lnSpc>
              <a:spcBef>
                <a:spcPts val="0"/>
              </a:spcBef>
              <a:spcAft>
                <a:spcPts val="0"/>
              </a:spcAft>
              <a:buClr>
                <a:schemeClr val="dk2"/>
              </a:buClr>
              <a:buSzPts val="2000"/>
              <a:buNone/>
            </a:pPr>
            <a:r>
              <a:t/>
            </a:r>
            <a:endParaRPr/>
          </a:p>
          <a:p>
            <a:pPr indent="-228600" lvl="0" marL="228600" rtl="0" algn="l">
              <a:lnSpc>
                <a:spcPct val="90000"/>
              </a:lnSpc>
              <a:spcBef>
                <a:spcPts val="0"/>
              </a:spcBef>
              <a:spcAft>
                <a:spcPts val="0"/>
              </a:spcAft>
              <a:buClr>
                <a:schemeClr val="dk2"/>
              </a:buClr>
              <a:buSzPts val="2000"/>
              <a:buChar char="•"/>
            </a:pPr>
            <a:r>
              <a:rPr lang="en-US"/>
              <a:t>LR scheduler can be helpful if it is tuned properly</a:t>
            </a:r>
            <a:endParaRPr/>
          </a:p>
          <a:p>
            <a:pPr indent="-101600" lvl="0" marL="228600" rtl="0" algn="l">
              <a:lnSpc>
                <a:spcPct val="90000"/>
              </a:lnSpc>
              <a:spcBef>
                <a:spcPts val="0"/>
              </a:spcBef>
              <a:spcAft>
                <a:spcPts val="0"/>
              </a:spcAft>
              <a:buClr>
                <a:schemeClr val="dk2"/>
              </a:buClr>
              <a:buSzPts val="2000"/>
              <a:buNone/>
            </a:pPr>
            <a:r>
              <a:t/>
            </a:r>
            <a:endParaRPr/>
          </a:p>
          <a:p>
            <a:pPr indent="-228600" lvl="0" marL="228600" rtl="0" algn="l">
              <a:lnSpc>
                <a:spcPct val="90000"/>
              </a:lnSpc>
              <a:spcBef>
                <a:spcPts val="0"/>
              </a:spcBef>
              <a:spcAft>
                <a:spcPts val="0"/>
              </a:spcAft>
              <a:buClr>
                <a:schemeClr val="dk2"/>
              </a:buClr>
              <a:buSzPts val="2000"/>
              <a:buChar char="•"/>
            </a:pPr>
            <a:r>
              <a:rPr lang="en-US"/>
              <a:t>A bigger and more balanced dataset is always welcomed!</a:t>
            </a:r>
            <a:endParaRPr/>
          </a:p>
          <a:p>
            <a:pPr indent="0" lvl="0" marL="457200" rtl="0" algn="l">
              <a:lnSpc>
                <a:spcPct val="90000"/>
              </a:lnSpc>
              <a:spcBef>
                <a:spcPts val="0"/>
              </a:spcBef>
              <a:spcAft>
                <a:spcPts val="0"/>
              </a:spcAft>
              <a:buNone/>
            </a:pPr>
            <a:r>
              <a:rPr lang="en-US"/>
              <a:t> </a:t>
            </a:r>
            <a:endParaRPr/>
          </a:p>
          <a:p>
            <a:pPr indent="-215900" lvl="0" marL="228600" rtl="0" algn="l">
              <a:lnSpc>
                <a:spcPct val="90000"/>
              </a:lnSpc>
              <a:spcBef>
                <a:spcPts val="0"/>
              </a:spcBef>
              <a:spcAft>
                <a:spcPts val="0"/>
              </a:spcAft>
              <a:buSzPts val="1800"/>
              <a:buChar char="•"/>
            </a:pPr>
            <a:r>
              <a:rPr lang="en-US"/>
              <a:t>Dataset should be </a:t>
            </a:r>
            <a:r>
              <a:rPr lang="en-US"/>
              <a:t>exclaimed</a:t>
            </a:r>
            <a:r>
              <a:rPr lang="en-US"/>
              <a:t> closely to choose the best tools for training</a:t>
            </a:r>
            <a:endParaRPr/>
          </a:p>
        </p:txBody>
      </p:sp>
      <p:sp>
        <p:nvSpPr>
          <p:cNvPr id="998" name="Google Shape;998;p36"/>
          <p:cNvSpPr txBox="1"/>
          <p:nvPr>
            <p:ph idx="12" type="sldNum"/>
          </p:nvPr>
        </p:nvSpPr>
        <p:spPr>
          <a:xfrm>
            <a:off x="11560627" y="6319026"/>
            <a:ext cx="436984"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descr="Blue text on a white background&#10;&#10;Description automatically generated" id="999" name="Google Shape;999;p36"/>
          <p:cNvPicPr preferRelativeResize="0"/>
          <p:nvPr/>
        </p:nvPicPr>
        <p:blipFill rotWithShape="1">
          <a:blip r:embed="rId3">
            <a:alphaModFix/>
          </a:blip>
          <a:srcRect b="0" l="0" r="0" t="0"/>
          <a:stretch/>
        </p:blipFill>
        <p:spPr>
          <a:xfrm>
            <a:off x="313680" y="5982272"/>
            <a:ext cx="3396012" cy="7428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g2c84c22a000_0_2"/>
          <p:cNvSpPr txBox="1"/>
          <p:nvPr>
            <p:ph type="title"/>
          </p:nvPr>
        </p:nvSpPr>
        <p:spPr>
          <a:xfrm>
            <a:off x="4938150" y="3099450"/>
            <a:ext cx="2315700" cy="659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2F2F2"/>
              </a:buClr>
              <a:buSzPts val="2800"/>
              <a:buFont typeface="Arial"/>
              <a:buNone/>
            </a:pPr>
            <a:r>
              <a:rPr lang="en-US"/>
              <a:t>Thank you!</a:t>
            </a:r>
            <a:endParaRPr/>
          </a:p>
        </p:txBody>
      </p:sp>
      <p:grpSp>
        <p:nvGrpSpPr>
          <p:cNvPr id="1005" name="Google Shape;1005;g2c84c22a000_0_2"/>
          <p:cNvGrpSpPr/>
          <p:nvPr/>
        </p:nvGrpSpPr>
        <p:grpSpPr>
          <a:xfrm>
            <a:off x="276732" y="5474611"/>
            <a:ext cx="3575700" cy="1072200"/>
            <a:chOff x="449727" y="5412828"/>
            <a:chExt cx="3575700" cy="1072200"/>
          </a:xfrm>
        </p:grpSpPr>
        <p:sp>
          <p:nvSpPr>
            <p:cNvPr id="1006" name="Google Shape;1006;g2c84c22a000_0_2"/>
            <p:cNvSpPr/>
            <p:nvPr/>
          </p:nvSpPr>
          <p:spPr>
            <a:xfrm>
              <a:off x="449727" y="5412828"/>
              <a:ext cx="3575700" cy="1072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black and white text&#10;&#10;Description automatically generated" id="1007" name="Google Shape;1007;g2c84c22a000_0_2"/>
            <p:cNvPicPr preferRelativeResize="0"/>
            <p:nvPr/>
          </p:nvPicPr>
          <p:blipFill rotWithShape="1">
            <a:blip r:embed="rId3">
              <a:alphaModFix/>
            </a:blip>
            <a:srcRect b="0" l="0" r="0" t="0"/>
            <a:stretch/>
          </p:blipFill>
          <p:spPr>
            <a:xfrm>
              <a:off x="730008" y="5509558"/>
              <a:ext cx="3015169" cy="878593"/>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g2c7f22764ab_0_24"/>
          <p:cNvSpPr txBox="1"/>
          <p:nvPr>
            <p:ph type="title"/>
          </p:nvPr>
        </p:nvSpPr>
        <p:spPr>
          <a:xfrm>
            <a:off x="422226" y="305135"/>
            <a:ext cx="10494900" cy="879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200"/>
              <a:buFont typeface="Arial"/>
              <a:buNone/>
            </a:pPr>
            <a:r>
              <a:rPr lang="en-US"/>
              <a:t>Convolutional Neural Network (CNN) </a:t>
            </a:r>
            <a:endParaRPr/>
          </a:p>
        </p:txBody>
      </p:sp>
      <p:sp>
        <p:nvSpPr>
          <p:cNvPr id="1013" name="Google Shape;1013;g2c7f22764ab_0_24"/>
          <p:cNvSpPr txBox="1"/>
          <p:nvPr>
            <p:ph idx="12" type="sldNum"/>
          </p:nvPr>
        </p:nvSpPr>
        <p:spPr>
          <a:xfrm>
            <a:off x="11560627" y="6319026"/>
            <a:ext cx="4371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1014" name="Google Shape;1014;g2c7f22764ab_0_24"/>
          <p:cNvPicPr preferRelativeResize="0"/>
          <p:nvPr/>
        </p:nvPicPr>
        <p:blipFill rotWithShape="1">
          <a:blip r:embed="rId3">
            <a:alphaModFix/>
          </a:blip>
          <a:srcRect b="2584" l="1298" r="1044" t="10969"/>
          <a:stretch/>
        </p:blipFill>
        <p:spPr>
          <a:xfrm>
            <a:off x="1930314" y="1562250"/>
            <a:ext cx="8331376" cy="3733500"/>
          </a:xfrm>
          <a:prstGeom prst="rect">
            <a:avLst/>
          </a:prstGeom>
          <a:noFill/>
          <a:ln>
            <a:noFill/>
          </a:ln>
        </p:spPr>
      </p:pic>
      <p:pic>
        <p:nvPicPr>
          <p:cNvPr descr="Blue text on a white background&#10;&#10;Description automatically generated" id="1015" name="Google Shape;1015;g2c7f22764ab_0_24"/>
          <p:cNvPicPr preferRelativeResize="0"/>
          <p:nvPr/>
        </p:nvPicPr>
        <p:blipFill rotWithShape="1">
          <a:blip r:embed="rId4">
            <a:alphaModFix/>
          </a:blip>
          <a:srcRect b="0" l="0" r="0" t="0"/>
          <a:stretch/>
        </p:blipFill>
        <p:spPr>
          <a:xfrm>
            <a:off x="313680" y="5982272"/>
            <a:ext cx="3396012" cy="74287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g1f5205d836f_2_12"/>
          <p:cNvSpPr txBox="1"/>
          <p:nvPr>
            <p:ph type="title"/>
          </p:nvPr>
        </p:nvSpPr>
        <p:spPr>
          <a:xfrm>
            <a:off x="422226" y="305135"/>
            <a:ext cx="9510300" cy="879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200"/>
              <a:buFont typeface="Arial"/>
              <a:buNone/>
            </a:pPr>
            <a:r>
              <a:rPr lang="en-US"/>
              <a:t>UNET and UNETR</a:t>
            </a:r>
            <a:endParaRPr/>
          </a:p>
        </p:txBody>
      </p:sp>
      <p:sp>
        <p:nvSpPr>
          <p:cNvPr id="1021" name="Google Shape;1021;g1f5205d836f_2_12"/>
          <p:cNvSpPr txBox="1"/>
          <p:nvPr>
            <p:ph idx="12" type="sldNum"/>
          </p:nvPr>
        </p:nvSpPr>
        <p:spPr>
          <a:xfrm>
            <a:off x="11560627" y="6319026"/>
            <a:ext cx="4371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sp>
        <p:nvSpPr>
          <p:cNvPr id="1022" name="Google Shape;1022;g1f5205d836f_2_12"/>
          <p:cNvSpPr txBox="1"/>
          <p:nvPr/>
        </p:nvSpPr>
        <p:spPr>
          <a:xfrm>
            <a:off x="339632" y="1606725"/>
            <a:ext cx="11258100" cy="19221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6000"/>
              <a:buFont typeface="Arial"/>
              <a:buNone/>
            </a:pPr>
            <a:r>
              <a:t/>
            </a:r>
            <a:endParaRPr b="0" i="0" sz="6000" u="none" cap="none" strike="noStrike">
              <a:solidFill>
                <a:srgbClr val="000000"/>
              </a:solidFill>
              <a:latin typeface="Play"/>
              <a:ea typeface="Play"/>
              <a:cs typeface="Play"/>
              <a:sym typeface="Play"/>
            </a:endParaRPr>
          </a:p>
        </p:txBody>
      </p:sp>
      <p:sp>
        <p:nvSpPr>
          <p:cNvPr id="1023" name="Google Shape;1023;g1f5205d836f_2_12"/>
          <p:cNvSpPr txBox="1"/>
          <p:nvPr/>
        </p:nvSpPr>
        <p:spPr>
          <a:xfrm>
            <a:off x="339632" y="3602969"/>
            <a:ext cx="11258100" cy="13329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100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id="1024" name="Google Shape;1024;g1f5205d836f_2_12"/>
          <p:cNvPicPr preferRelativeResize="0"/>
          <p:nvPr/>
        </p:nvPicPr>
        <p:blipFill rotWithShape="1">
          <a:blip r:embed="rId3">
            <a:alphaModFix/>
          </a:blip>
          <a:srcRect b="20697" l="0" r="0" t="0"/>
          <a:stretch/>
        </p:blipFill>
        <p:spPr>
          <a:xfrm>
            <a:off x="5456025" y="1844566"/>
            <a:ext cx="6735975" cy="3458946"/>
          </a:xfrm>
          <a:prstGeom prst="rect">
            <a:avLst/>
          </a:prstGeom>
          <a:noFill/>
          <a:ln>
            <a:noFill/>
          </a:ln>
        </p:spPr>
      </p:pic>
      <p:pic>
        <p:nvPicPr>
          <p:cNvPr id="1025" name="Google Shape;1025;g1f5205d836f_2_12"/>
          <p:cNvPicPr preferRelativeResize="0"/>
          <p:nvPr/>
        </p:nvPicPr>
        <p:blipFill rotWithShape="1">
          <a:blip r:embed="rId4">
            <a:alphaModFix/>
          </a:blip>
          <a:srcRect b="0" l="24857" r="0" t="0"/>
          <a:stretch/>
        </p:blipFill>
        <p:spPr>
          <a:xfrm>
            <a:off x="0" y="2229252"/>
            <a:ext cx="5747956" cy="2898576"/>
          </a:xfrm>
          <a:prstGeom prst="rect">
            <a:avLst/>
          </a:prstGeom>
          <a:noFill/>
          <a:ln>
            <a:noFill/>
          </a:ln>
        </p:spPr>
      </p:pic>
      <p:pic>
        <p:nvPicPr>
          <p:cNvPr descr="Blue text on a white background&#10;&#10;Description automatically generated" id="1026" name="Google Shape;1026;g1f5205d836f_2_12"/>
          <p:cNvPicPr preferRelativeResize="0"/>
          <p:nvPr/>
        </p:nvPicPr>
        <p:blipFill rotWithShape="1">
          <a:blip r:embed="rId5">
            <a:alphaModFix/>
          </a:blip>
          <a:srcRect b="0" l="0" r="0" t="0"/>
          <a:stretch/>
        </p:blipFill>
        <p:spPr>
          <a:xfrm>
            <a:off x="313680" y="5982272"/>
            <a:ext cx="3396012" cy="742877"/>
          </a:xfrm>
          <a:prstGeom prst="rect">
            <a:avLst/>
          </a:prstGeom>
          <a:noFill/>
          <a:ln>
            <a:noFill/>
          </a:ln>
        </p:spPr>
      </p:pic>
      <p:sp>
        <p:nvSpPr>
          <p:cNvPr id="1027" name="Google Shape;1027;g1f5205d836f_2_12"/>
          <p:cNvSpPr txBox="1"/>
          <p:nvPr>
            <p:ph idx="1" type="body"/>
          </p:nvPr>
        </p:nvSpPr>
        <p:spPr>
          <a:xfrm>
            <a:off x="422225" y="1371600"/>
            <a:ext cx="4665900" cy="420600"/>
          </a:xfrm>
          <a:prstGeom prst="rect">
            <a:avLst/>
          </a:prstGeom>
        </p:spPr>
        <p:txBody>
          <a:bodyPr anchorCtr="0" anchor="ctr" bIns="45700" lIns="91425" spcFirstLastPara="1" rIns="91425" wrap="square" tIns="45700">
            <a:normAutofit/>
          </a:bodyPr>
          <a:lstStyle/>
          <a:p>
            <a:pPr indent="0" lvl="0" marL="0" rtl="0" algn="l">
              <a:spcBef>
                <a:spcPts val="1800"/>
              </a:spcBef>
              <a:spcAft>
                <a:spcPts val="0"/>
              </a:spcAft>
              <a:buNone/>
            </a:pPr>
            <a:r>
              <a:rPr lang="en-US"/>
              <a:t>UNET</a:t>
            </a:r>
            <a:endParaRPr/>
          </a:p>
        </p:txBody>
      </p:sp>
      <p:sp>
        <p:nvSpPr>
          <p:cNvPr id="1028" name="Google Shape;1028;g1f5205d836f_2_12"/>
          <p:cNvSpPr txBox="1"/>
          <p:nvPr>
            <p:ph idx="2" type="body"/>
          </p:nvPr>
        </p:nvSpPr>
        <p:spPr>
          <a:xfrm>
            <a:off x="422225" y="1978836"/>
            <a:ext cx="4665900" cy="3732900"/>
          </a:xfrm>
          <a:prstGeom prst="rect">
            <a:avLst/>
          </a:prstGeom>
        </p:spPr>
        <p:txBody>
          <a:bodyPr anchorCtr="0" anchor="t" bIns="45700" lIns="91425" spcFirstLastPara="1" rIns="91425" wrap="square" tIns="45700">
            <a:normAutofit/>
          </a:bodyPr>
          <a:lstStyle/>
          <a:p>
            <a:pPr indent="0" lvl="0" marL="0" rtl="0" algn="l">
              <a:spcBef>
                <a:spcPts val="1800"/>
              </a:spcBef>
              <a:spcAft>
                <a:spcPts val="0"/>
              </a:spcAft>
              <a:buNone/>
            </a:pPr>
            <a:r>
              <a:t/>
            </a:r>
            <a:endParaRPr/>
          </a:p>
        </p:txBody>
      </p:sp>
      <p:sp>
        <p:nvSpPr>
          <p:cNvPr id="1029" name="Google Shape;1029;g1f5205d836f_2_12"/>
          <p:cNvSpPr txBox="1"/>
          <p:nvPr>
            <p:ph idx="3" type="body"/>
          </p:nvPr>
        </p:nvSpPr>
        <p:spPr>
          <a:xfrm>
            <a:off x="5266425" y="1371600"/>
            <a:ext cx="4665900" cy="420600"/>
          </a:xfrm>
          <a:prstGeom prst="rect">
            <a:avLst/>
          </a:prstGeom>
        </p:spPr>
        <p:txBody>
          <a:bodyPr anchorCtr="0" anchor="ctr" bIns="45700" lIns="91425" spcFirstLastPara="1" rIns="91425" wrap="square" tIns="45700">
            <a:normAutofit/>
          </a:bodyPr>
          <a:lstStyle/>
          <a:p>
            <a:pPr indent="0" lvl="0" marL="0" rtl="0" algn="l">
              <a:spcBef>
                <a:spcPts val="1800"/>
              </a:spcBef>
              <a:spcAft>
                <a:spcPts val="0"/>
              </a:spcAft>
              <a:buNone/>
            </a:pPr>
            <a:r>
              <a:rPr lang="en-US"/>
              <a:t>UNET transformer (UNETR)</a:t>
            </a:r>
            <a:endParaRPr/>
          </a:p>
        </p:txBody>
      </p:sp>
      <p:sp>
        <p:nvSpPr>
          <p:cNvPr id="1030" name="Google Shape;1030;g1f5205d836f_2_12"/>
          <p:cNvSpPr txBox="1"/>
          <p:nvPr>
            <p:ph idx="4" type="body"/>
          </p:nvPr>
        </p:nvSpPr>
        <p:spPr>
          <a:xfrm>
            <a:off x="5266425" y="1978836"/>
            <a:ext cx="4665900" cy="3732900"/>
          </a:xfrm>
          <a:prstGeom prst="rect">
            <a:avLst/>
          </a:prstGeom>
        </p:spPr>
        <p:txBody>
          <a:bodyPr anchorCtr="0" anchor="t" bIns="45700" lIns="91425" spcFirstLastPara="1" rIns="91425" wrap="square" tIns="45700">
            <a:normAutofit/>
          </a:bodyPr>
          <a:lstStyle/>
          <a:p>
            <a:pPr indent="0" lvl="0" marL="0" rtl="0" algn="l">
              <a:spcBef>
                <a:spcPts val="18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pic>
        <p:nvPicPr>
          <p:cNvPr descr="Blue text on a white background&#10;&#10;Description automatically generated" id="697" name="Google Shape;697;p35"/>
          <p:cNvPicPr preferRelativeResize="0"/>
          <p:nvPr/>
        </p:nvPicPr>
        <p:blipFill rotWithShape="1">
          <a:blip r:embed="rId3">
            <a:alphaModFix/>
          </a:blip>
          <a:srcRect b="0" l="0" r="0" t="0"/>
          <a:stretch/>
        </p:blipFill>
        <p:spPr>
          <a:xfrm>
            <a:off x="313680" y="5982272"/>
            <a:ext cx="3396012" cy="742877"/>
          </a:xfrm>
          <a:prstGeom prst="rect">
            <a:avLst/>
          </a:prstGeom>
          <a:noFill/>
          <a:ln>
            <a:noFill/>
          </a:ln>
        </p:spPr>
      </p:pic>
      <p:sp>
        <p:nvSpPr>
          <p:cNvPr id="698" name="Google Shape;698;p35"/>
          <p:cNvSpPr txBox="1"/>
          <p:nvPr>
            <p:ph type="title"/>
          </p:nvPr>
        </p:nvSpPr>
        <p:spPr>
          <a:xfrm>
            <a:off x="422226" y="305135"/>
            <a:ext cx="10494818" cy="87985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200"/>
              <a:buFont typeface="Arial"/>
              <a:buNone/>
            </a:pPr>
            <a:r>
              <a:rPr lang="en-US"/>
              <a:t>Cell morphology is highly related to cancer research</a:t>
            </a:r>
            <a:endParaRPr/>
          </a:p>
        </p:txBody>
      </p:sp>
      <p:sp>
        <p:nvSpPr>
          <p:cNvPr id="699" name="Google Shape;699;p35"/>
          <p:cNvSpPr txBox="1"/>
          <p:nvPr>
            <p:ph idx="1" type="body"/>
          </p:nvPr>
        </p:nvSpPr>
        <p:spPr>
          <a:xfrm>
            <a:off x="422226" y="1452287"/>
            <a:ext cx="9510245" cy="4262713"/>
          </a:xfrm>
          <a:prstGeom prst="rect">
            <a:avLst/>
          </a:prstGeom>
          <a:noFill/>
          <a:ln>
            <a:noFill/>
          </a:ln>
        </p:spPr>
        <p:txBody>
          <a:bodyPr anchorCtr="0" anchor="t" bIns="45700" lIns="91425" spcFirstLastPara="1" rIns="91425" wrap="square" tIns="45700">
            <a:normAutofit/>
          </a:bodyPr>
          <a:lstStyle/>
          <a:p>
            <a:pPr indent="-101600" lvl="0" marL="228600" rtl="0" algn="l">
              <a:lnSpc>
                <a:spcPct val="90000"/>
              </a:lnSpc>
              <a:spcBef>
                <a:spcPts val="1800"/>
              </a:spcBef>
              <a:spcAft>
                <a:spcPts val="0"/>
              </a:spcAft>
              <a:buClr>
                <a:schemeClr val="dk2"/>
              </a:buClr>
              <a:buSzPts val="2000"/>
              <a:buNone/>
            </a:pPr>
            <a:r>
              <a:t/>
            </a:r>
            <a:endParaRPr/>
          </a:p>
        </p:txBody>
      </p:sp>
      <p:pic>
        <p:nvPicPr>
          <p:cNvPr id="700" name="Google Shape;700;p35"/>
          <p:cNvPicPr preferRelativeResize="0"/>
          <p:nvPr/>
        </p:nvPicPr>
        <p:blipFill>
          <a:blip r:embed="rId4">
            <a:alphaModFix/>
          </a:blip>
          <a:stretch>
            <a:fillRect/>
          </a:stretch>
        </p:blipFill>
        <p:spPr>
          <a:xfrm>
            <a:off x="2575000" y="1338400"/>
            <a:ext cx="6933992" cy="5089175"/>
          </a:xfrm>
          <a:prstGeom prst="rect">
            <a:avLst/>
          </a:prstGeom>
          <a:noFill/>
          <a:ln>
            <a:noFill/>
          </a:ln>
        </p:spPr>
      </p:pic>
      <p:sp>
        <p:nvSpPr>
          <p:cNvPr id="701" name="Google Shape;701;p35"/>
          <p:cNvSpPr txBox="1"/>
          <p:nvPr>
            <p:ph idx="12" type="sldNum"/>
          </p:nvPr>
        </p:nvSpPr>
        <p:spPr>
          <a:xfrm>
            <a:off x="11560627" y="6319026"/>
            <a:ext cx="436984"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702" name="Google Shape;702;p35"/>
          <p:cNvSpPr txBox="1"/>
          <p:nvPr/>
        </p:nvSpPr>
        <p:spPr>
          <a:xfrm>
            <a:off x="7620000" y="6491500"/>
            <a:ext cx="4048200" cy="2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2"/>
                </a:solidFill>
              </a:rPr>
              <a:t>Kenney et al. (2007)</a:t>
            </a:r>
            <a:r>
              <a:rPr i="1" lang="en-US" sz="1500">
                <a:solidFill>
                  <a:schemeClr val="dk2"/>
                </a:solidFill>
              </a:rPr>
              <a:t>Molecular Oncology</a:t>
            </a:r>
            <a:endParaRPr i="1" sz="15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g26cdd560dbf_0_24"/>
          <p:cNvSpPr txBox="1"/>
          <p:nvPr>
            <p:ph type="title"/>
          </p:nvPr>
        </p:nvSpPr>
        <p:spPr>
          <a:xfrm>
            <a:off x="422226" y="305135"/>
            <a:ext cx="10494900" cy="8799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100000"/>
              <a:buFont typeface="Arial"/>
              <a:buNone/>
            </a:pPr>
            <a:r>
              <a:rPr lang="en-US"/>
              <a:t>Microscope is the major contributor for cell visualization </a:t>
            </a:r>
            <a:endParaRPr/>
          </a:p>
        </p:txBody>
      </p:sp>
      <p:sp>
        <p:nvSpPr>
          <p:cNvPr id="708" name="Google Shape;708;g26cdd560dbf_0_24"/>
          <p:cNvSpPr txBox="1"/>
          <p:nvPr>
            <p:ph idx="1" type="body"/>
          </p:nvPr>
        </p:nvSpPr>
        <p:spPr>
          <a:xfrm>
            <a:off x="422226" y="1452287"/>
            <a:ext cx="9510300" cy="4262700"/>
          </a:xfrm>
          <a:prstGeom prst="rect">
            <a:avLst/>
          </a:prstGeom>
          <a:noFill/>
          <a:ln>
            <a:noFill/>
          </a:ln>
        </p:spPr>
        <p:txBody>
          <a:bodyPr anchorCtr="0" anchor="t" bIns="45700" lIns="91425" spcFirstLastPara="1" rIns="91425" wrap="square" tIns="45700">
            <a:normAutofit/>
          </a:bodyPr>
          <a:lstStyle/>
          <a:p>
            <a:pPr indent="-101600" lvl="0" marL="228600" rtl="0" algn="l">
              <a:lnSpc>
                <a:spcPct val="90000"/>
              </a:lnSpc>
              <a:spcBef>
                <a:spcPts val="0"/>
              </a:spcBef>
              <a:spcAft>
                <a:spcPts val="0"/>
              </a:spcAft>
              <a:buClr>
                <a:schemeClr val="dk2"/>
              </a:buClr>
              <a:buSzPts val="2000"/>
              <a:buNone/>
            </a:pPr>
            <a:r>
              <a:t/>
            </a:r>
            <a:endParaRPr/>
          </a:p>
        </p:txBody>
      </p:sp>
      <p:sp>
        <p:nvSpPr>
          <p:cNvPr id="709" name="Google Shape;709;g26cdd560dbf_0_24"/>
          <p:cNvSpPr txBox="1"/>
          <p:nvPr>
            <p:ph idx="12" type="sldNum"/>
          </p:nvPr>
        </p:nvSpPr>
        <p:spPr>
          <a:xfrm>
            <a:off x="11560627" y="6319026"/>
            <a:ext cx="4371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710" name="Google Shape;710;g26cdd560dbf_0_24"/>
          <p:cNvPicPr preferRelativeResize="0"/>
          <p:nvPr/>
        </p:nvPicPr>
        <p:blipFill rotWithShape="1">
          <a:blip r:embed="rId3">
            <a:alphaModFix/>
          </a:blip>
          <a:srcRect b="0" l="0" r="0" t="0"/>
          <a:stretch/>
        </p:blipFill>
        <p:spPr>
          <a:xfrm>
            <a:off x="71503" y="1303028"/>
            <a:ext cx="4928375" cy="3830525"/>
          </a:xfrm>
          <a:prstGeom prst="rect">
            <a:avLst/>
          </a:prstGeom>
          <a:noFill/>
          <a:ln>
            <a:noFill/>
          </a:ln>
        </p:spPr>
      </p:pic>
      <p:pic>
        <p:nvPicPr>
          <p:cNvPr descr="Blue text on a white background&#10;&#10;Description automatically generated" id="711" name="Google Shape;711;g26cdd560dbf_0_24"/>
          <p:cNvPicPr preferRelativeResize="0"/>
          <p:nvPr/>
        </p:nvPicPr>
        <p:blipFill rotWithShape="1">
          <a:blip r:embed="rId4">
            <a:alphaModFix/>
          </a:blip>
          <a:srcRect b="0" l="0" r="0" t="0"/>
          <a:stretch/>
        </p:blipFill>
        <p:spPr>
          <a:xfrm>
            <a:off x="313680" y="5982272"/>
            <a:ext cx="3396012" cy="742877"/>
          </a:xfrm>
          <a:prstGeom prst="rect">
            <a:avLst/>
          </a:prstGeom>
          <a:noFill/>
          <a:ln>
            <a:noFill/>
          </a:ln>
        </p:spPr>
      </p:pic>
      <p:pic>
        <p:nvPicPr>
          <p:cNvPr id="712" name="Google Shape;712;g26cdd560dbf_0_24"/>
          <p:cNvPicPr preferRelativeResize="0"/>
          <p:nvPr/>
        </p:nvPicPr>
        <p:blipFill rotWithShape="1">
          <a:blip r:embed="rId5">
            <a:alphaModFix/>
          </a:blip>
          <a:srcRect b="0" l="0" r="0" t="0"/>
          <a:stretch/>
        </p:blipFill>
        <p:spPr>
          <a:xfrm>
            <a:off x="6174475" y="1185037"/>
            <a:ext cx="6088276" cy="3960950"/>
          </a:xfrm>
          <a:prstGeom prst="rect">
            <a:avLst/>
          </a:prstGeom>
          <a:noFill/>
          <a:ln>
            <a:noFill/>
          </a:ln>
        </p:spPr>
      </p:pic>
      <p:pic>
        <p:nvPicPr>
          <p:cNvPr id="713" name="Google Shape;713;g26cdd560dbf_0_24"/>
          <p:cNvPicPr preferRelativeResize="0"/>
          <p:nvPr/>
        </p:nvPicPr>
        <p:blipFill rotWithShape="1">
          <a:blip r:embed="rId6">
            <a:alphaModFix/>
          </a:blip>
          <a:srcRect b="0" l="12510" r="0" t="4479"/>
          <a:stretch/>
        </p:blipFill>
        <p:spPr>
          <a:xfrm>
            <a:off x="2592962" y="2660100"/>
            <a:ext cx="4928374" cy="3658925"/>
          </a:xfrm>
          <a:prstGeom prst="rect">
            <a:avLst/>
          </a:prstGeom>
          <a:noFill/>
          <a:ln>
            <a:noFill/>
          </a:ln>
        </p:spPr>
      </p:pic>
      <p:sp>
        <p:nvSpPr>
          <p:cNvPr id="714" name="Google Shape;714;g26cdd560dbf_0_24"/>
          <p:cNvSpPr txBox="1"/>
          <p:nvPr/>
        </p:nvSpPr>
        <p:spPr>
          <a:xfrm>
            <a:off x="7521325" y="6070625"/>
            <a:ext cx="4839900" cy="2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2"/>
                </a:solidFill>
              </a:rPr>
              <a:t>National High Magnetic field library (2015)</a:t>
            </a:r>
            <a:endParaRPr sz="1500">
              <a:solidFill>
                <a:schemeClr val="dk2"/>
              </a:solidFill>
            </a:endParaRPr>
          </a:p>
          <a:p>
            <a:pPr indent="0" lvl="0" marL="0" rtl="0" algn="l">
              <a:spcBef>
                <a:spcPts val="0"/>
              </a:spcBef>
              <a:spcAft>
                <a:spcPts val="0"/>
              </a:spcAft>
              <a:buNone/>
            </a:pPr>
            <a:r>
              <a:rPr lang="en-US" sz="1500">
                <a:solidFill>
                  <a:schemeClr val="dk2"/>
                </a:solidFill>
              </a:rPr>
              <a:t>Jooste et al. (2016) </a:t>
            </a:r>
            <a:r>
              <a:rPr i="1" lang="en-US" sz="1500">
                <a:solidFill>
                  <a:schemeClr val="dk2"/>
                </a:solidFill>
              </a:rPr>
              <a:t>BMC Evolutionary Biology</a:t>
            </a:r>
            <a:endParaRPr i="1" sz="1500">
              <a:solidFill>
                <a:schemeClr val="dk2"/>
              </a:solidFill>
            </a:endParaRPr>
          </a:p>
          <a:p>
            <a:pPr indent="0" lvl="0" marL="0" rtl="0" algn="l">
              <a:spcBef>
                <a:spcPts val="0"/>
              </a:spcBef>
              <a:spcAft>
                <a:spcPts val="0"/>
              </a:spcAft>
              <a:buNone/>
            </a:pPr>
            <a:r>
              <a:rPr lang="en-US" sz="1500">
                <a:solidFill>
                  <a:schemeClr val="dk2"/>
                </a:solidFill>
              </a:rPr>
              <a:t>Zhu et al. (2017) </a:t>
            </a:r>
            <a:r>
              <a:rPr i="1" lang="en-US" sz="1500">
                <a:solidFill>
                  <a:schemeClr val="dk2"/>
                </a:solidFill>
              </a:rPr>
              <a:t>Oncotarget</a:t>
            </a:r>
            <a:endParaRPr i="1"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t/>
            </a:r>
            <a:endParaRPr sz="15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g2c7ea434958_1_361"/>
          <p:cNvSpPr txBox="1"/>
          <p:nvPr>
            <p:ph type="title"/>
          </p:nvPr>
        </p:nvSpPr>
        <p:spPr>
          <a:xfrm>
            <a:off x="422226" y="305135"/>
            <a:ext cx="10494900" cy="879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200"/>
              <a:buFont typeface="Arial"/>
              <a:buNone/>
            </a:pPr>
            <a:r>
              <a:rPr lang="en-US"/>
              <a:t>Problems</a:t>
            </a:r>
            <a:endParaRPr/>
          </a:p>
        </p:txBody>
      </p:sp>
      <p:sp>
        <p:nvSpPr>
          <p:cNvPr id="720" name="Google Shape;720;g2c7ea434958_1_361"/>
          <p:cNvSpPr txBox="1"/>
          <p:nvPr>
            <p:ph idx="1" type="body"/>
          </p:nvPr>
        </p:nvSpPr>
        <p:spPr>
          <a:xfrm>
            <a:off x="422226" y="1452287"/>
            <a:ext cx="9510300" cy="42627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800"/>
              </a:spcBef>
              <a:spcAft>
                <a:spcPts val="0"/>
              </a:spcAft>
              <a:buClr>
                <a:schemeClr val="dk2"/>
              </a:buClr>
              <a:buSzPts val="2000"/>
              <a:buChar char="•"/>
            </a:pPr>
            <a:r>
              <a:rPr lang="en-US"/>
              <a:t>Hard to analyze large volume of data </a:t>
            </a:r>
            <a:r>
              <a:rPr b="1" lang="en-US"/>
              <a:t>manually</a:t>
            </a:r>
            <a:endParaRPr b="1"/>
          </a:p>
          <a:p>
            <a:pPr indent="-215900" lvl="0" marL="228600" rtl="0" algn="l">
              <a:lnSpc>
                <a:spcPct val="90000"/>
              </a:lnSpc>
              <a:spcBef>
                <a:spcPts val="1800"/>
              </a:spcBef>
              <a:spcAft>
                <a:spcPts val="0"/>
              </a:spcAft>
              <a:buSzPts val="1800"/>
              <a:buChar char="•"/>
            </a:pPr>
            <a:r>
              <a:rPr b="1" lang="en-US"/>
              <a:t>Human vision</a:t>
            </a:r>
            <a:r>
              <a:rPr lang="en-US"/>
              <a:t> might not identify some characteristics of cell edges and background efficiently</a:t>
            </a:r>
            <a:endParaRPr/>
          </a:p>
        </p:txBody>
      </p:sp>
      <p:sp>
        <p:nvSpPr>
          <p:cNvPr id="721" name="Google Shape;721;g2c7ea434958_1_361"/>
          <p:cNvSpPr txBox="1"/>
          <p:nvPr>
            <p:ph idx="12" type="sldNum"/>
          </p:nvPr>
        </p:nvSpPr>
        <p:spPr>
          <a:xfrm>
            <a:off x="11560627" y="6319026"/>
            <a:ext cx="4371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722" name="Google Shape;722;g2c7ea434958_1_361"/>
          <p:cNvPicPr preferRelativeResize="0"/>
          <p:nvPr/>
        </p:nvPicPr>
        <p:blipFill rotWithShape="1">
          <a:blip r:embed="rId3">
            <a:alphaModFix/>
          </a:blip>
          <a:srcRect b="0" l="0" r="49166" t="0"/>
          <a:stretch/>
        </p:blipFill>
        <p:spPr>
          <a:xfrm>
            <a:off x="2743200" y="2659750"/>
            <a:ext cx="4629999" cy="3538725"/>
          </a:xfrm>
          <a:prstGeom prst="rect">
            <a:avLst/>
          </a:prstGeom>
          <a:noFill/>
          <a:ln>
            <a:noFill/>
          </a:ln>
        </p:spPr>
      </p:pic>
      <p:pic>
        <p:nvPicPr>
          <p:cNvPr descr="Blue text on a white background&#10;&#10;Description automatically generated" id="723" name="Google Shape;723;g2c7ea434958_1_361"/>
          <p:cNvPicPr preferRelativeResize="0"/>
          <p:nvPr/>
        </p:nvPicPr>
        <p:blipFill rotWithShape="1">
          <a:blip r:embed="rId4">
            <a:alphaModFix/>
          </a:blip>
          <a:srcRect b="0" l="0" r="0" t="0"/>
          <a:stretch/>
        </p:blipFill>
        <p:spPr>
          <a:xfrm>
            <a:off x="313680" y="5982272"/>
            <a:ext cx="3396012" cy="742877"/>
          </a:xfrm>
          <a:prstGeom prst="rect">
            <a:avLst/>
          </a:prstGeom>
          <a:noFill/>
          <a:ln>
            <a:noFill/>
          </a:ln>
        </p:spPr>
      </p:pic>
      <p:sp>
        <p:nvSpPr>
          <p:cNvPr id="724" name="Google Shape;724;g2c7ea434958_1_361"/>
          <p:cNvSpPr txBox="1"/>
          <p:nvPr/>
        </p:nvSpPr>
        <p:spPr>
          <a:xfrm>
            <a:off x="7620000" y="6491500"/>
            <a:ext cx="4048200" cy="2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15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g2c7f22764ab_0_4"/>
          <p:cNvSpPr txBox="1"/>
          <p:nvPr>
            <p:ph type="title"/>
          </p:nvPr>
        </p:nvSpPr>
        <p:spPr>
          <a:xfrm>
            <a:off x="422226" y="305135"/>
            <a:ext cx="10494900" cy="879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200"/>
              <a:buFont typeface="Arial"/>
              <a:buNone/>
            </a:pPr>
            <a:r>
              <a:rPr lang="en-US"/>
              <a:t>Problems</a:t>
            </a:r>
            <a:endParaRPr/>
          </a:p>
        </p:txBody>
      </p:sp>
      <p:sp>
        <p:nvSpPr>
          <p:cNvPr id="730" name="Google Shape;730;g2c7f22764ab_0_4"/>
          <p:cNvSpPr txBox="1"/>
          <p:nvPr>
            <p:ph idx="1" type="body"/>
          </p:nvPr>
        </p:nvSpPr>
        <p:spPr>
          <a:xfrm>
            <a:off x="422226" y="1452287"/>
            <a:ext cx="9510300" cy="42627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800"/>
              </a:spcBef>
              <a:spcAft>
                <a:spcPts val="0"/>
              </a:spcAft>
              <a:buClr>
                <a:schemeClr val="dk2"/>
              </a:buClr>
              <a:buSzPts val="2000"/>
              <a:buChar char="•"/>
            </a:pPr>
            <a:r>
              <a:rPr lang="en-US"/>
              <a:t>Hard to analyze large volume of data </a:t>
            </a:r>
            <a:r>
              <a:rPr b="1" lang="en-US"/>
              <a:t>manually</a:t>
            </a:r>
            <a:endParaRPr b="1"/>
          </a:p>
          <a:p>
            <a:pPr indent="-215900" lvl="0" marL="228600" rtl="0" algn="l">
              <a:lnSpc>
                <a:spcPct val="90000"/>
              </a:lnSpc>
              <a:spcBef>
                <a:spcPts val="1800"/>
              </a:spcBef>
              <a:spcAft>
                <a:spcPts val="0"/>
              </a:spcAft>
              <a:buSzPts val="1800"/>
              <a:buChar char="•"/>
            </a:pPr>
            <a:r>
              <a:rPr b="1" lang="en-US"/>
              <a:t>Human vision</a:t>
            </a:r>
            <a:r>
              <a:rPr lang="en-US"/>
              <a:t> might not identify some characteristics of cell edges and background efficiently</a:t>
            </a:r>
            <a:endParaRPr/>
          </a:p>
        </p:txBody>
      </p:sp>
      <p:sp>
        <p:nvSpPr>
          <p:cNvPr id="731" name="Google Shape;731;g2c7f22764ab_0_4"/>
          <p:cNvSpPr txBox="1"/>
          <p:nvPr>
            <p:ph idx="12" type="sldNum"/>
          </p:nvPr>
        </p:nvSpPr>
        <p:spPr>
          <a:xfrm>
            <a:off x="11560627" y="6319026"/>
            <a:ext cx="4371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732" name="Google Shape;732;g2c7f22764ab_0_4"/>
          <p:cNvPicPr preferRelativeResize="0"/>
          <p:nvPr/>
        </p:nvPicPr>
        <p:blipFill>
          <a:blip r:embed="rId3">
            <a:alphaModFix/>
          </a:blip>
          <a:stretch>
            <a:fillRect/>
          </a:stretch>
        </p:blipFill>
        <p:spPr>
          <a:xfrm>
            <a:off x="2743200" y="2659750"/>
            <a:ext cx="9108001" cy="3538725"/>
          </a:xfrm>
          <a:prstGeom prst="rect">
            <a:avLst/>
          </a:prstGeom>
          <a:noFill/>
          <a:ln>
            <a:noFill/>
          </a:ln>
        </p:spPr>
      </p:pic>
      <p:pic>
        <p:nvPicPr>
          <p:cNvPr descr="Blue text on a white background&#10;&#10;Description automatically generated" id="733" name="Google Shape;733;g2c7f22764ab_0_4"/>
          <p:cNvPicPr preferRelativeResize="0"/>
          <p:nvPr/>
        </p:nvPicPr>
        <p:blipFill rotWithShape="1">
          <a:blip r:embed="rId4">
            <a:alphaModFix/>
          </a:blip>
          <a:srcRect b="0" l="0" r="0" t="0"/>
          <a:stretch/>
        </p:blipFill>
        <p:spPr>
          <a:xfrm>
            <a:off x="313680" y="5982272"/>
            <a:ext cx="3396012" cy="7428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g1f5205d836f_2_0"/>
          <p:cNvSpPr txBox="1"/>
          <p:nvPr>
            <p:ph idx="12" type="sldNum"/>
          </p:nvPr>
        </p:nvSpPr>
        <p:spPr>
          <a:xfrm>
            <a:off x="11560627" y="6319026"/>
            <a:ext cx="4371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sp>
        <p:nvSpPr>
          <p:cNvPr id="740" name="Google Shape;740;g1f5205d836f_2_0"/>
          <p:cNvSpPr txBox="1"/>
          <p:nvPr>
            <p:ph type="title"/>
          </p:nvPr>
        </p:nvSpPr>
        <p:spPr>
          <a:xfrm>
            <a:off x="422226" y="305135"/>
            <a:ext cx="9510300" cy="8799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UNET and UNETR (transformer)</a:t>
            </a:r>
            <a:endParaRPr/>
          </a:p>
        </p:txBody>
      </p:sp>
      <p:pic>
        <p:nvPicPr>
          <p:cNvPr id="741" name="Google Shape;741;g1f5205d836f_2_0"/>
          <p:cNvPicPr preferRelativeResize="0"/>
          <p:nvPr/>
        </p:nvPicPr>
        <p:blipFill>
          <a:blip r:embed="rId3">
            <a:alphaModFix/>
          </a:blip>
          <a:stretch>
            <a:fillRect/>
          </a:stretch>
        </p:blipFill>
        <p:spPr>
          <a:xfrm>
            <a:off x="152400" y="1337435"/>
            <a:ext cx="11887201" cy="4399658"/>
          </a:xfrm>
          <a:prstGeom prst="rect">
            <a:avLst/>
          </a:prstGeom>
          <a:noFill/>
          <a:ln>
            <a:noFill/>
          </a:ln>
        </p:spPr>
      </p:pic>
      <p:sp>
        <p:nvSpPr>
          <p:cNvPr id="742" name="Google Shape;742;g1f5205d836f_2_0"/>
          <p:cNvSpPr txBox="1"/>
          <p:nvPr/>
        </p:nvSpPr>
        <p:spPr>
          <a:xfrm>
            <a:off x="6532925" y="2225950"/>
            <a:ext cx="29922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2"/>
                </a:solidFill>
              </a:rPr>
              <a:t>skip connection</a:t>
            </a:r>
            <a:endParaRPr sz="2000">
              <a:solidFill>
                <a:schemeClr val="dk2"/>
              </a:solidFill>
            </a:endParaRPr>
          </a:p>
        </p:txBody>
      </p:sp>
      <p:sp>
        <p:nvSpPr>
          <p:cNvPr id="743" name="Google Shape;743;g1f5205d836f_2_0"/>
          <p:cNvSpPr txBox="1"/>
          <p:nvPr/>
        </p:nvSpPr>
        <p:spPr>
          <a:xfrm>
            <a:off x="7620000" y="6491500"/>
            <a:ext cx="4048200" cy="2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2"/>
                </a:solidFill>
              </a:rPr>
              <a:t>Keras_UNET_segmentation(2019)Github</a:t>
            </a:r>
            <a:endParaRPr i="1" sz="15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g2c7ea434958_1_382"/>
          <p:cNvSpPr txBox="1"/>
          <p:nvPr>
            <p:ph type="title"/>
          </p:nvPr>
        </p:nvSpPr>
        <p:spPr>
          <a:xfrm>
            <a:off x="422226" y="305135"/>
            <a:ext cx="9510300" cy="879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200"/>
              <a:buFont typeface="Arial"/>
              <a:buNone/>
            </a:pPr>
            <a:r>
              <a:rPr lang="en-US"/>
              <a:t>Optimizer and learning rate scheduler</a:t>
            </a:r>
            <a:endParaRPr/>
          </a:p>
        </p:txBody>
      </p:sp>
      <p:sp>
        <p:nvSpPr>
          <p:cNvPr id="749" name="Google Shape;749;g2c7ea434958_1_382"/>
          <p:cNvSpPr txBox="1"/>
          <p:nvPr>
            <p:ph idx="1" type="body"/>
          </p:nvPr>
        </p:nvSpPr>
        <p:spPr>
          <a:xfrm>
            <a:off x="997574" y="1452286"/>
            <a:ext cx="4647600" cy="42513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800"/>
              </a:spcBef>
              <a:spcAft>
                <a:spcPts val="0"/>
              </a:spcAft>
              <a:buSzPts val="1800"/>
              <a:buNone/>
            </a:pPr>
            <a:r>
              <a:rPr b="1" lang="en-US"/>
              <a:t>- Optimizer -</a:t>
            </a:r>
            <a:endParaRPr b="1"/>
          </a:p>
          <a:p>
            <a:pPr indent="0" lvl="0" marL="0" rtl="0" algn="ctr">
              <a:lnSpc>
                <a:spcPct val="90000"/>
              </a:lnSpc>
              <a:spcBef>
                <a:spcPts val="1800"/>
              </a:spcBef>
              <a:spcAft>
                <a:spcPts val="0"/>
              </a:spcAft>
              <a:buSzPts val="1800"/>
              <a:buNone/>
            </a:pPr>
            <a:r>
              <a:rPr b="1" lang="en-US"/>
              <a:t>An algorithm</a:t>
            </a:r>
            <a:r>
              <a:rPr lang="en-US"/>
              <a:t> used to adjust the parameters of a model during training to </a:t>
            </a:r>
            <a:r>
              <a:rPr lang="en-US" u="sng"/>
              <a:t>minimize the loss function</a:t>
            </a:r>
            <a:endParaRPr u="sng"/>
          </a:p>
          <a:p>
            <a:pPr indent="0" lvl="0" marL="0" rtl="0" algn="ctr">
              <a:lnSpc>
                <a:spcPct val="90000"/>
              </a:lnSpc>
              <a:spcBef>
                <a:spcPts val="1800"/>
              </a:spcBef>
              <a:spcAft>
                <a:spcPts val="0"/>
              </a:spcAft>
              <a:buSzPts val="1800"/>
              <a:buNone/>
            </a:pPr>
            <a:r>
              <a:rPr lang="en-US"/>
              <a:t>update actual parameters </a:t>
            </a:r>
            <a:r>
              <a:rPr lang="en-US"/>
              <a:t>based on</a:t>
            </a:r>
            <a:r>
              <a:rPr lang="en-US"/>
              <a:t> gradients and other additional parameters </a:t>
            </a:r>
            <a:endParaRPr/>
          </a:p>
        </p:txBody>
      </p:sp>
      <p:sp>
        <p:nvSpPr>
          <p:cNvPr id="750" name="Google Shape;750;g2c7ea434958_1_382"/>
          <p:cNvSpPr txBox="1"/>
          <p:nvPr>
            <p:ph idx="12" type="sldNum"/>
          </p:nvPr>
        </p:nvSpPr>
        <p:spPr>
          <a:xfrm>
            <a:off x="11560627" y="6319026"/>
            <a:ext cx="4371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751" name="Google Shape;751;g2c7ea434958_1_382"/>
          <p:cNvSpPr txBox="1"/>
          <p:nvPr>
            <p:ph idx="2" type="body"/>
          </p:nvPr>
        </p:nvSpPr>
        <p:spPr>
          <a:xfrm>
            <a:off x="6626604" y="1452286"/>
            <a:ext cx="4647600" cy="42513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800"/>
              </a:spcBef>
              <a:spcAft>
                <a:spcPts val="0"/>
              </a:spcAft>
              <a:buSzPts val="1800"/>
              <a:buNone/>
            </a:pPr>
            <a:r>
              <a:rPr b="1" lang="en-US"/>
              <a:t>- Learning rate scheduler - </a:t>
            </a:r>
            <a:endParaRPr b="1"/>
          </a:p>
          <a:p>
            <a:pPr indent="0" lvl="0" marL="0" rtl="0" algn="ctr">
              <a:lnSpc>
                <a:spcPct val="90000"/>
              </a:lnSpc>
              <a:spcBef>
                <a:spcPts val="1800"/>
              </a:spcBef>
              <a:spcAft>
                <a:spcPts val="0"/>
              </a:spcAft>
              <a:buSzPts val="1800"/>
              <a:buNone/>
            </a:pPr>
            <a:r>
              <a:rPr b="1" lang="en-US"/>
              <a:t>A technique</a:t>
            </a:r>
            <a:r>
              <a:rPr lang="en-US"/>
              <a:t> used to adjust learning rate based on predefined schedule</a:t>
            </a:r>
            <a:endParaRPr/>
          </a:p>
          <a:p>
            <a:pPr indent="0" lvl="0" marL="0" rtl="0" algn="ctr">
              <a:lnSpc>
                <a:spcPct val="90000"/>
              </a:lnSpc>
              <a:spcBef>
                <a:spcPts val="1800"/>
              </a:spcBef>
              <a:spcAft>
                <a:spcPts val="0"/>
              </a:spcAft>
              <a:buSzPts val="1800"/>
              <a:buNone/>
            </a:pPr>
            <a:r>
              <a:rPr lang="en-US"/>
              <a:t>modify the learning rate over the course of training to </a:t>
            </a:r>
            <a:r>
              <a:rPr lang="en-US" u="sng"/>
              <a:t>improve convergence / stability / performance</a:t>
            </a:r>
            <a:endParaRPr u="sng"/>
          </a:p>
          <a:p>
            <a:pPr indent="0" lvl="0" marL="0" rtl="0" algn="ctr">
              <a:lnSpc>
                <a:spcPct val="90000"/>
              </a:lnSpc>
              <a:spcBef>
                <a:spcPts val="1800"/>
              </a:spcBef>
              <a:spcAft>
                <a:spcPts val="0"/>
              </a:spcAft>
              <a:buSzPts val="1800"/>
              <a:buNone/>
            </a:pPr>
            <a:r>
              <a:t/>
            </a:r>
            <a:endParaRPr/>
          </a:p>
        </p:txBody>
      </p:sp>
      <p:pic>
        <p:nvPicPr>
          <p:cNvPr descr="Blue text on a white background&#10;&#10;Description automatically generated" id="752" name="Google Shape;752;g2c7ea434958_1_382"/>
          <p:cNvPicPr preferRelativeResize="0"/>
          <p:nvPr/>
        </p:nvPicPr>
        <p:blipFill rotWithShape="1">
          <a:blip r:embed="rId3">
            <a:alphaModFix/>
          </a:blip>
          <a:srcRect b="0" l="0" r="0" t="0"/>
          <a:stretch/>
        </p:blipFill>
        <p:spPr>
          <a:xfrm>
            <a:off x="313680" y="5982272"/>
            <a:ext cx="3396012" cy="7428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g26cdd560dbf_0_42"/>
          <p:cNvSpPr txBox="1"/>
          <p:nvPr>
            <p:ph type="title"/>
          </p:nvPr>
        </p:nvSpPr>
        <p:spPr>
          <a:xfrm>
            <a:off x="422226" y="305135"/>
            <a:ext cx="10494900" cy="879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200"/>
              <a:buFont typeface="Arial"/>
              <a:buNone/>
            </a:pPr>
            <a:r>
              <a:rPr lang="en-US"/>
              <a:t>Goal of this presentation</a:t>
            </a:r>
            <a:endParaRPr/>
          </a:p>
        </p:txBody>
      </p:sp>
      <p:sp>
        <p:nvSpPr>
          <p:cNvPr id="758" name="Google Shape;758;g26cdd560dbf_0_42"/>
          <p:cNvSpPr txBox="1"/>
          <p:nvPr>
            <p:ph idx="1" type="body"/>
          </p:nvPr>
        </p:nvSpPr>
        <p:spPr>
          <a:xfrm>
            <a:off x="422226" y="1452287"/>
            <a:ext cx="9510300" cy="42627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800"/>
              </a:spcBef>
              <a:spcAft>
                <a:spcPts val="0"/>
              </a:spcAft>
              <a:buClr>
                <a:schemeClr val="dk2"/>
              </a:buClr>
              <a:buSzPts val="2000"/>
              <a:buChar char="•"/>
            </a:pPr>
            <a:r>
              <a:rPr lang="en-US"/>
              <a:t>Provide a practical guide for choosing </a:t>
            </a:r>
            <a:r>
              <a:rPr b="1" lang="en-US"/>
              <a:t>the most suited model architecture</a:t>
            </a:r>
            <a:r>
              <a:rPr lang="en-US"/>
              <a:t> for future researchers who wish to train their own </a:t>
            </a:r>
            <a:r>
              <a:rPr b="1" lang="en-US"/>
              <a:t>cell segmentation model</a:t>
            </a:r>
            <a:r>
              <a:rPr lang="en-US"/>
              <a:t>. </a:t>
            </a:r>
            <a:endParaRPr/>
          </a:p>
        </p:txBody>
      </p:sp>
      <p:sp>
        <p:nvSpPr>
          <p:cNvPr id="759" name="Google Shape;759;g26cdd560dbf_0_42"/>
          <p:cNvSpPr txBox="1"/>
          <p:nvPr>
            <p:ph idx="12" type="sldNum"/>
          </p:nvPr>
        </p:nvSpPr>
        <p:spPr>
          <a:xfrm>
            <a:off x="11560627" y="6319026"/>
            <a:ext cx="4371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descr="Blue text on a white background&#10;&#10;Description automatically generated" id="760" name="Google Shape;760;g26cdd560dbf_0_42"/>
          <p:cNvPicPr preferRelativeResize="0"/>
          <p:nvPr/>
        </p:nvPicPr>
        <p:blipFill rotWithShape="1">
          <a:blip r:embed="rId3">
            <a:alphaModFix/>
          </a:blip>
          <a:srcRect b="0" l="0" r="0" t="0"/>
          <a:stretch/>
        </p:blipFill>
        <p:spPr>
          <a:xfrm>
            <a:off x="313680" y="5982272"/>
            <a:ext cx="3396012" cy="7428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erty Faculty of Medicine">
  <a:themeElements>
    <a:clrScheme name="Custom 1">
      <a:dk1>
        <a:srgbClr val="000000"/>
      </a:dk1>
      <a:lt1>
        <a:srgbClr val="FFFFFF"/>
      </a:lt1>
      <a:dk2>
        <a:srgbClr val="243459"/>
      </a:dk2>
      <a:lt2>
        <a:srgbClr val="E7E6E6"/>
      </a:lt2>
      <a:accent1>
        <a:srgbClr val="008BA9"/>
      </a:accent1>
      <a:accent2>
        <a:srgbClr val="A5A5A5"/>
      </a:accent2>
      <a:accent3>
        <a:srgbClr val="7BA4D9"/>
      </a:accent3>
      <a:accent4>
        <a:srgbClr val="DAE5CD"/>
      </a:accent4>
      <a:accent5>
        <a:srgbClr val="FFE498"/>
      </a:accent5>
      <a:accent6>
        <a:srgbClr val="66B2C9"/>
      </a:accent6>
      <a:hlink>
        <a:srgbClr val="008BA9"/>
      </a:hlink>
      <a:folHlink>
        <a:srgbClr val="7BA4D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erty Faculty of Medicine">
  <a:themeElements>
    <a:clrScheme name="Custom 1">
      <a:dk1>
        <a:srgbClr val="000000"/>
      </a:dk1>
      <a:lt1>
        <a:srgbClr val="FFFFFF"/>
      </a:lt1>
      <a:dk2>
        <a:srgbClr val="243459"/>
      </a:dk2>
      <a:lt2>
        <a:srgbClr val="E7E6E6"/>
      </a:lt2>
      <a:accent1>
        <a:srgbClr val="008BA9"/>
      </a:accent1>
      <a:accent2>
        <a:srgbClr val="A5A5A5"/>
      </a:accent2>
      <a:accent3>
        <a:srgbClr val="7BA4D9"/>
      </a:accent3>
      <a:accent4>
        <a:srgbClr val="DAE5CD"/>
      </a:accent4>
      <a:accent5>
        <a:srgbClr val="FFE498"/>
      </a:accent5>
      <a:accent6>
        <a:srgbClr val="66B2C9"/>
      </a:accent6>
      <a:hlink>
        <a:srgbClr val="008BA9"/>
      </a:hlink>
      <a:folHlink>
        <a:srgbClr val="7BA4D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2024-03-27T17:05:46Z</dcterms:created>
  <dc:creator>Richard Dong</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0x01010007A9B104DC33B245AA694559557DFC84</vt:lpwstr>
  </property>
</Properties>
</file>